
<file path=[Content_Types].xml><?xml version="1.0" encoding="utf-8"?>
<Types xmlns="http://schemas.openxmlformats.org/package/2006/content-types">
  <Default Extension="bin" ContentType="application/vnd.openxmlformats-officedocument.oleObject"/>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trictFirstAndLastChars="0" saveSubsetFonts="1" autoCompressPictures="0">
  <p:sldMasterIdLst>
    <p:sldMasterId id="2147483648" r:id="rId1"/>
    <p:sldMasterId id="2147483651" r:id="rId2"/>
  </p:sldMasterIdLst>
  <p:notesMasterIdLst>
    <p:notesMasterId r:id="rId10"/>
  </p:notesMasterIdLst>
  <p:sldIdLst>
    <p:sldId id="256" r:id="rId3"/>
    <p:sldId id="257" r:id="rId4"/>
    <p:sldId id="258" r:id="rId5"/>
    <p:sldId id="259" r:id="rId6"/>
    <p:sldId id="260" r:id="rId7"/>
    <p:sldId id="261" r:id="rId8"/>
    <p:sldId id="262" r:id="rId9"/>
  </p:sldIdLst>
  <p:sldSz cx="8961438" cy="6721475"/>
  <p:notesSz cx="6797675" cy="9926638"/>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93">
          <p15:clr>
            <a:srgbClr val="A4A3A4"/>
          </p15:clr>
        </p15:guide>
        <p15:guide id="2" pos="5535">
          <p15:clr>
            <a:srgbClr val="A4A3A4"/>
          </p15:clr>
        </p15:guide>
        <p15:guide id="3" pos="119">
          <p15:clr>
            <a:srgbClr val="A4A3A4"/>
          </p15:clr>
        </p15:guide>
        <p15:guide id="4" pos="3664">
          <p15:clr>
            <a:srgbClr val="A4A3A4"/>
          </p15:clr>
        </p15:guide>
      </p15:sldGuideLst>
    </p:ext>
    <p:ext uri="{2D200454-40CA-4A62-9FC3-DE9A4176ACB9}">
      <p15:notesGuideLst xmlns:p15="http://schemas.microsoft.com/office/powerpoint/2012/main">
        <p15:guide id="1" orient="horz" pos="3127">
          <p15:clr>
            <a:srgbClr val="A4A3A4"/>
          </p15:clr>
        </p15:guide>
        <p15:guide id="2" pos="2142">
          <p15:clr>
            <a:srgbClr val="A4A3A4"/>
          </p15:clr>
        </p15:guide>
      </p15:notes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3" roundtripDataSignature="AMtx7mggHTocux73eUUS8qCNXO43N9vIV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04029F-EAC6-4D2F-A830-5A58EBDA449C}" v="17" dt="2021-10-05T23:51:32.4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1932" y="72"/>
      </p:cViewPr>
      <p:guideLst>
        <p:guide orient="horz" pos="293"/>
        <p:guide pos="5535"/>
        <p:guide pos="119"/>
        <p:guide pos="3664"/>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3127"/>
        <p:guide pos="214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customschemas.google.com/relationships/presentationmetadata" Target="metadata"/><Relationship Id="rId18" Type="http://schemas.microsoft.com/office/2016/11/relationships/changesInfo" Target="changesInfos/changesInfo1.xml"/><Relationship Id="rId3" Type="http://schemas.openxmlformats.org/officeDocument/2006/relationships/slide" Target="slides/slide1.xml"/><Relationship Id="rId7" Type="http://schemas.openxmlformats.org/officeDocument/2006/relationships/slide" Target="slides/slide5.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notesMaster" Target="notesMasters/notesMaster1.xml"/><Relationship Id="rId19"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 Chergi" userId="af5f68ba9a5cd29d" providerId="LiveId" clId="{C104029F-EAC6-4D2F-A830-5A58EBDA449C}"/>
    <pc:docChg chg="undo custSel addSld delSld modSld">
      <pc:chgData name="Chris Chergi" userId="af5f68ba9a5cd29d" providerId="LiveId" clId="{C104029F-EAC6-4D2F-A830-5A58EBDA449C}" dt="2021-10-05T23:51:32.410" v="4012" actId="14826"/>
      <pc:docMkLst>
        <pc:docMk/>
      </pc:docMkLst>
      <pc:sldChg chg="addSp modSp mod modClrScheme chgLayout">
        <pc:chgData name="Chris Chergi" userId="af5f68ba9a5cd29d" providerId="LiveId" clId="{C104029F-EAC6-4D2F-A830-5A58EBDA449C}" dt="2021-09-30T23:52:05.387" v="733" actId="20577"/>
        <pc:sldMkLst>
          <pc:docMk/>
          <pc:sldMk cId="0" sldId="256"/>
        </pc:sldMkLst>
        <pc:spChg chg="mod ord">
          <ac:chgData name="Chris Chergi" userId="af5f68ba9a5cd29d" providerId="LiveId" clId="{C104029F-EAC6-4D2F-A830-5A58EBDA449C}" dt="2021-09-30T23:52:05.387" v="733" actId="20577"/>
          <ac:spMkLst>
            <pc:docMk/>
            <pc:sldMk cId="0" sldId="256"/>
            <ac:spMk id="41" creationId="{00000000-0000-0000-0000-000000000000}"/>
          </ac:spMkLst>
        </pc:spChg>
        <pc:spChg chg="mod">
          <ac:chgData name="Chris Chergi" userId="af5f68ba9a5cd29d" providerId="LiveId" clId="{C104029F-EAC6-4D2F-A830-5A58EBDA449C}" dt="2021-09-26T22:43:29.934" v="42" actId="1076"/>
          <ac:spMkLst>
            <pc:docMk/>
            <pc:sldMk cId="0" sldId="256"/>
            <ac:spMk id="42" creationId="{00000000-0000-0000-0000-000000000000}"/>
          </ac:spMkLst>
        </pc:spChg>
        <pc:spChg chg="mod">
          <ac:chgData name="Chris Chergi" userId="af5f68ba9a5cd29d" providerId="LiveId" clId="{C104029F-EAC6-4D2F-A830-5A58EBDA449C}" dt="2021-09-26T22:43:27.154" v="41" actId="1076"/>
          <ac:spMkLst>
            <pc:docMk/>
            <pc:sldMk cId="0" sldId="256"/>
            <ac:spMk id="43" creationId="{00000000-0000-0000-0000-000000000000}"/>
          </ac:spMkLst>
        </pc:spChg>
        <pc:picChg chg="add mod">
          <ac:chgData name="Chris Chergi" userId="af5f68ba9a5cd29d" providerId="LiveId" clId="{C104029F-EAC6-4D2F-A830-5A58EBDA449C}" dt="2021-09-26T22:43:42.805" v="45" actId="1076"/>
          <ac:picMkLst>
            <pc:docMk/>
            <pc:sldMk cId="0" sldId="256"/>
            <ac:picMk id="3" creationId="{FA216DFD-AA9F-4DFA-A639-802EB31B6E1B}"/>
          </ac:picMkLst>
        </pc:picChg>
      </pc:sldChg>
      <pc:sldChg chg="addSp delSp modSp mod">
        <pc:chgData name="Chris Chergi" userId="af5f68ba9a5cd29d" providerId="LiveId" clId="{C104029F-EAC6-4D2F-A830-5A58EBDA449C}" dt="2021-09-30T23:48:00.929" v="673" actId="1076"/>
        <pc:sldMkLst>
          <pc:docMk/>
          <pc:sldMk cId="0" sldId="257"/>
        </pc:sldMkLst>
        <pc:spChg chg="mod">
          <ac:chgData name="Chris Chergi" userId="af5f68ba9a5cd29d" providerId="LiveId" clId="{C104029F-EAC6-4D2F-A830-5A58EBDA449C}" dt="2021-09-28T23:24:09.911" v="168"/>
          <ac:spMkLst>
            <pc:docMk/>
            <pc:sldMk cId="0" sldId="257"/>
            <ac:spMk id="15" creationId="{43E62CDA-547F-485D-AF6F-17DD95474DAD}"/>
          </ac:spMkLst>
        </pc:spChg>
        <pc:spChg chg="mod">
          <ac:chgData name="Chris Chergi" userId="af5f68ba9a5cd29d" providerId="LiveId" clId="{C104029F-EAC6-4D2F-A830-5A58EBDA449C}" dt="2021-09-28T23:25:54.086" v="389" actId="20577"/>
          <ac:spMkLst>
            <pc:docMk/>
            <pc:sldMk cId="0" sldId="257"/>
            <ac:spMk id="16" creationId="{D81783CC-F02D-4BED-B9D0-72B90492BCFB}"/>
          </ac:spMkLst>
        </pc:spChg>
        <pc:spChg chg="mod">
          <ac:chgData name="Chris Chergi" userId="af5f68ba9a5cd29d" providerId="LiveId" clId="{C104029F-EAC6-4D2F-A830-5A58EBDA449C}" dt="2021-09-28T23:24:09.911" v="168"/>
          <ac:spMkLst>
            <pc:docMk/>
            <pc:sldMk cId="0" sldId="257"/>
            <ac:spMk id="17" creationId="{31171306-1A84-4F1C-A9E6-0B8BBD9914B3}"/>
          </ac:spMkLst>
        </pc:spChg>
        <pc:spChg chg="mod">
          <ac:chgData name="Chris Chergi" userId="af5f68ba9a5cd29d" providerId="LiveId" clId="{C104029F-EAC6-4D2F-A830-5A58EBDA449C}" dt="2021-09-28T23:24:09.911" v="168"/>
          <ac:spMkLst>
            <pc:docMk/>
            <pc:sldMk cId="0" sldId="257"/>
            <ac:spMk id="18" creationId="{2822664D-6A11-4DEB-81DC-187AD30C63AA}"/>
          </ac:spMkLst>
        </pc:spChg>
        <pc:spChg chg="mod">
          <ac:chgData name="Chris Chergi" userId="af5f68ba9a5cd29d" providerId="LiveId" clId="{C104029F-EAC6-4D2F-A830-5A58EBDA449C}" dt="2021-09-28T23:24:09.911" v="168"/>
          <ac:spMkLst>
            <pc:docMk/>
            <pc:sldMk cId="0" sldId="257"/>
            <ac:spMk id="19" creationId="{2730FC7F-DD19-4286-94BC-D594B4BAB83F}"/>
          </ac:spMkLst>
        </pc:spChg>
        <pc:spChg chg="mod">
          <ac:chgData name="Chris Chergi" userId="af5f68ba9a5cd29d" providerId="LiveId" clId="{C104029F-EAC6-4D2F-A830-5A58EBDA449C}" dt="2021-09-28T23:26:23.443" v="390" actId="122"/>
          <ac:spMkLst>
            <pc:docMk/>
            <pc:sldMk cId="0" sldId="257"/>
            <ac:spMk id="48" creationId="{00000000-0000-0000-0000-000000000000}"/>
          </ac:spMkLst>
        </pc:spChg>
        <pc:spChg chg="mod">
          <ac:chgData name="Chris Chergi" userId="af5f68ba9a5cd29d" providerId="LiveId" clId="{C104029F-EAC6-4D2F-A830-5A58EBDA449C}" dt="2021-09-30T23:45:17.204" v="451" actId="1076"/>
          <ac:spMkLst>
            <pc:docMk/>
            <pc:sldMk cId="0" sldId="257"/>
            <ac:spMk id="50" creationId="{00000000-0000-0000-0000-000000000000}"/>
          </ac:spMkLst>
        </pc:spChg>
        <pc:spChg chg="mod">
          <ac:chgData name="Chris Chergi" userId="af5f68ba9a5cd29d" providerId="LiveId" clId="{C104029F-EAC6-4D2F-A830-5A58EBDA449C}" dt="2021-09-30T23:45:21.978" v="452" actId="1076"/>
          <ac:spMkLst>
            <pc:docMk/>
            <pc:sldMk cId="0" sldId="257"/>
            <ac:spMk id="51" creationId="{00000000-0000-0000-0000-000000000000}"/>
          </ac:spMkLst>
        </pc:spChg>
        <pc:spChg chg="mod">
          <ac:chgData name="Chris Chergi" userId="af5f68ba9a5cd29d" providerId="LiveId" clId="{C104029F-EAC6-4D2F-A830-5A58EBDA449C}" dt="2021-09-30T23:45:29.040" v="454" actId="14100"/>
          <ac:spMkLst>
            <pc:docMk/>
            <pc:sldMk cId="0" sldId="257"/>
            <ac:spMk id="52" creationId="{00000000-0000-0000-0000-000000000000}"/>
          </ac:spMkLst>
        </pc:spChg>
        <pc:spChg chg="mod">
          <ac:chgData name="Chris Chergi" userId="af5f68ba9a5cd29d" providerId="LiveId" clId="{C104029F-EAC6-4D2F-A830-5A58EBDA449C}" dt="2021-09-30T23:48:00.929" v="673" actId="1076"/>
          <ac:spMkLst>
            <pc:docMk/>
            <pc:sldMk cId="0" sldId="257"/>
            <ac:spMk id="53" creationId="{00000000-0000-0000-0000-000000000000}"/>
          </ac:spMkLst>
        </pc:spChg>
        <pc:spChg chg="mod">
          <ac:chgData name="Chris Chergi" userId="af5f68ba9a5cd29d" providerId="LiveId" clId="{C104029F-EAC6-4D2F-A830-5A58EBDA449C}" dt="2021-09-30T23:47:55.999" v="672" actId="20577"/>
          <ac:spMkLst>
            <pc:docMk/>
            <pc:sldMk cId="0" sldId="257"/>
            <ac:spMk id="54" creationId="{00000000-0000-0000-0000-000000000000}"/>
          </ac:spMkLst>
        </pc:spChg>
        <pc:spChg chg="del">
          <ac:chgData name="Chris Chergi" userId="af5f68ba9a5cd29d" providerId="LiveId" clId="{C104029F-EAC6-4D2F-A830-5A58EBDA449C}" dt="2021-09-26T22:51:30.543" v="139" actId="478"/>
          <ac:spMkLst>
            <pc:docMk/>
            <pc:sldMk cId="0" sldId="257"/>
            <ac:spMk id="55" creationId="{00000000-0000-0000-0000-000000000000}"/>
          </ac:spMkLst>
        </pc:spChg>
        <pc:spChg chg="del mod">
          <ac:chgData name="Chris Chergi" userId="af5f68ba9a5cd29d" providerId="LiveId" clId="{C104029F-EAC6-4D2F-A830-5A58EBDA449C}" dt="2021-09-26T22:51:36.737" v="143" actId="478"/>
          <ac:spMkLst>
            <pc:docMk/>
            <pc:sldMk cId="0" sldId="257"/>
            <ac:spMk id="56" creationId="{00000000-0000-0000-0000-000000000000}"/>
          </ac:spMkLst>
        </pc:spChg>
        <pc:spChg chg="del">
          <ac:chgData name="Chris Chergi" userId="af5f68ba9a5cd29d" providerId="LiveId" clId="{C104029F-EAC6-4D2F-A830-5A58EBDA449C}" dt="2021-09-26T22:51:31.307" v="140" actId="478"/>
          <ac:spMkLst>
            <pc:docMk/>
            <pc:sldMk cId="0" sldId="257"/>
            <ac:spMk id="57" creationId="{00000000-0000-0000-0000-000000000000}"/>
          </ac:spMkLst>
        </pc:spChg>
        <pc:spChg chg="del">
          <ac:chgData name="Chris Chergi" userId="af5f68ba9a5cd29d" providerId="LiveId" clId="{C104029F-EAC6-4D2F-A830-5A58EBDA449C}" dt="2021-09-26T22:51:31.994" v="141" actId="478"/>
          <ac:spMkLst>
            <pc:docMk/>
            <pc:sldMk cId="0" sldId="257"/>
            <ac:spMk id="58" creationId="{00000000-0000-0000-0000-000000000000}"/>
          </ac:spMkLst>
        </pc:spChg>
        <pc:spChg chg="del">
          <ac:chgData name="Chris Chergi" userId="af5f68ba9a5cd29d" providerId="LiveId" clId="{C104029F-EAC6-4D2F-A830-5A58EBDA449C}" dt="2021-09-26T22:51:36.737" v="143" actId="478"/>
          <ac:spMkLst>
            <pc:docMk/>
            <pc:sldMk cId="0" sldId="257"/>
            <ac:spMk id="59" creationId="{00000000-0000-0000-0000-000000000000}"/>
          </ac:spMkLst>
        </pc:spChg>
        <pc:spChg chg="del">
          <ac:chgData name="Chris Chergi" userId="af5f68ba9a5cd29d" providerId="LiveId" clId="{C104029F-EAC6-4D2F-A830-5A58EBDA449C}" dt="2021-09-28T23:23:58.485" v="163" actId="478"/>
          <ac:spMkLst>
            <pc:docMk/>
            <pc:sldMk cId="0" sldId="257"/>
            <ac:spMk id="60" creationId="{00000000-0000-0000-0000-000000000000}"/>
          </ac:spMkLst>
        </pc:spChg>
        <pc:spChg chg="del">
          <ac:chgData name="Chris Chergi" userId="af5f68ba9a5cd29d" providerId="LiveId" clId="{C104029F-EAC6-4D2F-A830-5A58EBDA449C}" dt="2021-09-28T23:23:57.874" v="162" actId="478"/>
          <ac:spMkLst>
            <pc:docMk/>
            <pc:sldMk cId="0" sldId="257"/>
            <ac:spMk id="61" creationId="{00000000-0000-0000-0000-000000000000}"/>
          </ac:spMkLst>
        </pc:spChg>
        <pc:spChg chg="del">
          <ac:chgData name="Chris Chergi" userId="af5f68ba9a5cd29d" providerId="LiveId" clId="{C104029F-EAC6-4D2F-A830-5A58EBDA449C}" dt="2021-09-28T23:23:59.027" v="164" actId="478"/>
          <ac:spMkLst>
            <pc:docMk/>
            <pc:sldMk cId="0" sldId="257"/>
            <ac:spMk id="62" creationId="{00000000-0000-0000-0000-000000000000}"/>
          </ac:spMkLst>
        </pc:spChg>
        <pc:spChg chg="del mod">
          <ac:chgData name="Chris Chergi" userId="af5f68ba9a5cd29d" providerId="LiveId" clId="{C104029F-EAC6-4D2F-A830-5A58EBDA449C}" dt="2021-09-28T23:24:01.500" v="166" actId="478"/>
          <ac:spMkLst>
            <pc:docMk/>
            <pc:sldMk cId="0" sldId="257"/>
            <ac:spMk id="63" creationId="{00000000-0000-0000-0000-000000000000}"/>
          </ac:spMkLst>
        </pc:spChg>
        <pc:spChg chg="del">
          <ac:chgData name="Chris Chergi" userId="af5f68ba9a5cd29d" providerId="LiveId" clId="{C104029F-EAC6-4D2F-A830-5A58EBDA449C}" dt="2021-09-28T23:24:03.427" v="167" actId="478"/>
          <ac:spMkLst>
            <pc:docMk/>
            <pc:sldMk cId="0" sldId="257"/>
            <ac:spMk id="64" creationId="{00000000-0000-0000-0000-000000000000}"/>
          </ac:spMkLst>
        </pc:spChg>
        <pc:grpChg chg="add del mod">
          <ac:chgData name="Chris Chergi" userId="af5f68ba9a5cd29d" providerId="LiveId" clId="{C104029F-EAC6-4D2F-A830-5A58EBDA449C}" dt="2021-09-30T23:44:24.373" v="391" actId="478"/>
          <ac:grpSpMkLst>
            <pc:docMk/>
            <pc:sldMk cId="0" sldId="257"/>
            <ac:grpSpMk id="14" creationId="{8A78EE29-52E4-4305-9AEC-0348306EE621}"/>
          </ac:grpSpMkLst>
        </pc:grpChg>
        <pc:grpChg chg="mod">
          <ac:chgData name="Chris Chergi" userId="af5f68ba9a5cd29d" providerId="LiveId" clId="{C104029F-EAC6-4D2F-A830-5A58EBDA449C}" dt="2021-09-30T23:44:57.530" v="447" actId="14100"/>
          <ac:grpSpMkLst>
            <pc:docMk/>
            <pc:sldMk cId="0" sldId="257"/>
            <ac:grpSpMk id="49" creationId="{00000000-0000-0000-0000-000000000000}"/>
          </ac:grpSpMkLst>
        </pc:grpChg>
      </pc:sldChg>
      <pc:sldChg chg="addSp delSp modSp mod">
        <pc:chgData name="Chris Chergi" userId="af5f68ba9a5cd29d" providerId="LiveId" clId="{C104029F-EAC6-4D2F-A830-5A58EBDA449C}" dt="2021-10-01T23:11:42.802" v="3504" actId="571"/>
        <pc:sldMkLst>
          <pc:docMk/>
          <pc:sldMk cId="0" sldId="258"/>
        </pc:sldMkLst>
        <pc:spChg chg="mod">
          <ac:chgData name="Chris Chergi" userId="af5f68ba9a5cd29d" providerId="LiveId" clId="{C104029F-EAC6-4D2F-A830-5A58EBDA449C}" dt="2021-09-30T23:55:48.501" v="964" actId="20577"/>
          <ac:spMkLst>
            <pc:docMk/>
            <pc:sldMk cId="0" sldId="258"/>
            <ac:spMk id="70" creationId="{00000000-0000-0000-0000-000000000000}"/>
          </ac:spMkLst>
        </pc:spChg>
        <pc:spChg chg="mod">
          <ac:chgData name="Chris Chergi" userId="af5f68ba9a5cd29d" providerId="LiveId" clId="{C104029F-EAC6-4D2F-A830-5A58EBDA449C}" dt="2021-10-01T00:07:49.777" v="1590" actId="20577"/>
          <ac:spMkLst>
            <pc:docMk/>
            <pc:sldMk cId="0" sldId="258"/>
            <ac:spMk id="73" creationId="{00000000-0000-0000-0000-000000000000}"/>
          </ac:spMkLst>
        </pc:spChg>
        <pc:spChg chg="del">
          <ac:chgData name="Chris Chergi" userId="af5f68ba9a5cd29d" providerId="LiveId" clId="{C104029F-EAC6-4D2F-A830-5A58EBDA449C}" dt="2021-10-01T00:00:14.834" v="971" actId="478"/>
          <ac:spMkLst>
            <pc:docMk/>
            <pc:sldMk cId="0" sldId="258"/>
            <ac:spMk id="75" creationId="{00000000-0000-0000-0000-000000000000}"/>
          </ac:spMkLst>
        </pc:spChg>
        <pc:spChg chg="del">
          <ac:chgData name="Chris Chergi" userId="af5f68ba9a5cd29d" providerId="LiveId" clId="{C104029F-EAC6-4D2F-A830-5A58EBDA449C}" dt="2021-10-01T00:00:26.229" v="972" actId="478"/>
          <ac:spMkLst>
            <pc:docMk/>
            <pc:sldMk cId="0" sldId="258"/>
            <ac:spMk id="76" creationId="{00000000-0000-0000-0000-000000000000}"/>
          </ac:spMkLst>
        </pc:spChg>
        <pc:spChg chg="del">
          <ac:chgData name="Chris Chergi" userId="af5f68ba9a5cd29d" providerId="LiveId" clId="{C104029F-EAC6-4D2F-A830-5A58EBDA449C}" dt="2021-10-01T00:00:26.229" v="972" actId="478"/>
          <ac:spMkLst>
            <pc:docMk/>
            <pc:sldMk cId="0" sldId="258"/>
            <ac:spMk id="77" creationId="{00000000-0000-0000-0000-000000000000}"/>
          </ac:spMkLst>
        </pc:spChg>
        <pc:spChg chg="del">
          <ac:chgData name="Chris Chergi" userId="af5f68ba9a5cd29d" providerId="LiveId" clId="{C104029F-EAC6-4D2F-A830-5A58EBDA449C}" dt="2021-10-01T00:00:26.229" v="972" actId="478"/>
          <ac:spMkLst>
            <pc:docMk/>
            <pc:sldMk cId="0" sldId="258"/>
            <ac:spMk id="78" creationId="{00000000-0000-0000-0000-000000000000}"/>
          </ac:spMkLst>
        </pc:spChg>
        <pc:spChg chg="del">
          <ac:chgData name="Chris Chergi" userId="af5f68ba9a5cd29d" providerId="LiveId" clId="{C104029F-EAC6-4D2F-A830-5A58EBDA449C}" dt="2021-10-01T00:00:26.229" v="972" actId="478"/>
          <ac:spMkLst>
            <pc:docMk/>
            <pc:sldMk cId="0" sldId="258"/>
            <ac:spMk id="79" creationId="{00000000-0000-0000-0000-000000000000}"/>
          </ac:spMkLst>
        </pc:spChg>
        <pc:graphicFrameChg chg="del">
          <ac:chgData name="Chris Chergi" userId="af5f68ba9a5cd29d" providerId="LiveId" clId="{C104029F-EAC6-4D2F-A830-5A58EBDA449C}" dt="2021-09-30T23:59:39.616" v="965" actId="478"/>
          <ac:graphicFrameMkLst>
            <pc:docMk/>
            <pc:sldMk cId="0" sldId="258"/>
            <ac:graphicFrameMk id="83" creationId="{00000000-0000-0000-0000-000000000000}"/>
          </ac:graphicFrameMkLst>
        </pc:graphicFrameChg>
        <pc:picChg chg="add mod">
          <ac:chgData name="Chris Chergi" userId="af5f68ba9a5cd29d" providerId="LiveId" clId="{C104029F-EAC6-4D2F-A830-5A58EBDA449C}" dt="2021-09-30T23:59:58.794" v="970" actId="1076"/>
          <ac:picMkLst>
            <pc:docMk/>
            <pc:sldMk cId="0" sldId="258"/>
            <ac:picMk id="3" creationId="{6D19225E-BE7A-4E94-9B2D-CDEAF8BDBE70}"/>
          </ac:picMkLst>
        </pc:picChg>
        <pc:picChg chg="add mod">
          <ac:chgData name="Chris Chergi" userId="af5f68ba9a5cd29d" providerId="LiveId" clId="{C104029F-EAC6-4D2F-A830-5A58EBDA449C}" dt="2021-10-01T23:11:42.802" v="3504" actId="571"/>
          <ac:picMkLst>
            <pc:docMk/>
            <pc:sldMk cId="0" sldId="258"/>
            <ac:picMk id="8" creationId="{1F425612-CEAA-465D-9725-846F9ADDE70B}"/>
          </ac:picMkLst>
        </pc:picChg>
        <pc:cxnChg chg="del mod">
          <ac:chgData name="Chris Chergi" userId="af5f68ba9a5cd29d" providerId="LiveId" clId="{C104029F-EAC6-4D2F-A830-5A58EBDA449C}" dt="2021-10-01T00:00:26.229" v="972" actId="478"/>
          <ac:cxnSpMkLst>
            <pc:docMk/>
            <pc:sldMk cId="0" sldId="258"/>
            <ac:cxnSpMk id="80" creationId="{00000000-0000-0000-0000-000000000000}"/>
          </ac:cxnSpMkLst>
        </pc:cxnChg>
        <pc:cxnChg chg="del mod">
          <ac:chgData name="Chris Chergi" userId="af5f68ba9a5cd29d" providerId="LiveId" clId="{C104029F-EAC6-4D2F-A830-5A58EBDA449C}" dt="2021-10-01T00:00:26.229" v="972" actId="478"/>
          <ac:cxnSpMkLst>
            <pc:docMk/>
            <pc:sldMk cId="0" sldId="258"/>
            <ac:cxnSpMk id="81" creationId="{00000000-0000-0000-0000-000000000000}"/>
          </ac:cxnSpMkLst>
        </pc:cxnChg>
        <pc:cxnChg chg="del mod">
          <ac:chgData name="Chris Chergi" userId="af5f68ba9a5cd29d" providerId="LiveId" clId="{C104029F-EAC6-4D2F-A830-5A58EBDA449C}" dt="2021-10-01T00:00:26.229" v="972" actId="478"/>
          <ac:cxnSpMkLst>
            <pc:docMk/>
            <pc:sldMk cId="0" sldId="258"/>
            <ac:cxnSpMk id="82" creationId="{00000000-0000-0000-0000-000000000000}"/>
          </ac:cxnSpMkLst>
        </pc:cxnChg>
      </pc:sldChg>
      <pc:sldChg chg="modSp add del mod">
        <pc:chgData name="Chris Chergi" userId="af5f68ba9a5cd29d" providerId="LiveId" clId="{C104029F-EAC6-4D2F-A830-5A58EBDA449C}" dt="2021-10-01T00:18:49.942" v="2371" actId="20577"/>
        <pc:sldMkLst>
          <pc:docMk/>
          <pc:sldMk cId="0" sldId="259"/>
        </pc:sldMkLst>
        <pc:spChg chg="mod">
          <ac:chgData name="Chris Chergi" userId="af5f68ba9a5cd29d" providerId="LiveId" clId="{C104029F-EAC6-4D2F-A830-5A58EBDA449C}" dt="2021-10-01T00:18:49.942" v="2371" actId="20577"/>
          <ac:spMkLst>
            <pc:docMk/>
            <pc:sldMk cId="0" sldId="259"/>
            <ac:spMk id="88" creationId="{00000000-0000-0000-0000-000000000000}"/>
          </ac:spMkLst>
        </pc:spChg>
        <pc:spChg chg="mod">
          <ac:chgData name="Chris Chergi" userId="af5f68ba9a5cd29d" providerId="LiveId" clId="{C104029F-EAC6-4D2F-A830-5A58EBDA449C}" dt="2021-10-01T00:12:41.067" v="1724" actId="20577"/>
          <ac:spMkLst>
            <pc:docMk/>
            <pc:sldMk cId="0" sldId="259"/>
            <ac:spMk id="90" creationId="{00000000-0000-0000-0000-000000000000}"/>
          </ac:spMkLst>
        </pc:spChg>
        <pc:spChg chg="mod">
          <ac:chgData name="Chris Chergi" userId="af5f68ba9a5cd29d" providerId="LiveId" clId="{C104029F-EAC6-4D2F-A830-5A58EBDA449C}" dt="2021-10-01T00:15:26.827" v="1957" actId="20577"/>
          <ac:spMkLst>
            <pc:docMk/>
            <pc:sldMk cId="0" sldId="259"/>
            <ac:spMk id="97" creationId="{00000000-0000-0000-0000-000000000000}"/>
          </ac:spMkLst>
        </pc:spChg>
        <pc:spChg chg="mod">
          <ac:chgData name="Chris Chergi" userId="af5f68ba9a5cd29d" providerId="LiveId" clId="{C104029F-EAC6-4D2F-A830-5A58EBDA449C}" dt="2021-10-01T00:16:54.334" v="2091" actId="20577"/>
          <ac:spMkLst>
            <pc:docMk/>
            <pc:sldMk cId="0" sldId="259"/>
            <ac:spMk id="98" creationId="{00000000-0000-0000-0000-000000000000}"/>
          </ac:spMkLst>
        </pc:spChg>
      </pc:sldChg>
      <pc:sldChg chg="addSp delSp modSp mod">
        <pc:chgData name="Chris Chergi" userId="af5f68ba9a5cd29d" providerId="LiveId" clId="{C104029F-EAC6-4D2F-A830-5A58EBDA449C}" dt="2021-10-01T00:36:17.470" v="2952" actId="20577"/>
        <pc:sldMkLst>
          <pc:docMk/>
          <pc:sldMk cId="0" sldId="260"/>
        </pc:sldMkLst>
        <pc:spChg chg="mod">
          <ac:chgData name="Chris Chergi" userId="af5f68ba9a5cd29d" providerId="LiveId" clId="{C104029F-EAC6-4D2F-A830-5A58EBDA449C}" dt="2021-10-01T00:36:17.470" v="2952" actId="20577"/>
          <ac:spMkLst>
            <pc:docMk/>
            <pc:sldMk cId="0" sldId="260"/>
            <ac:spMk id="103" creationId="{00000000-0000-0000-0000-000000000000}"/>
          </ac:spMkLst>
        </pc:spChg>
        <pc:spChg chg="mod">
          <ac:chgData name="Chris Chergi" userId="af5f68ba9a5cd29d" providerId="LiveId" clId="{C104029F-EAC6-4D2F-A830-5A58EBDA449C}" dt="2021-10-01T00:28:40.034" v="2589" actId="1076"/>
          <ac:spMkLst>
            <pc:docMk/>
            <pc:sldMk cId="0" sldId="260"/>
            <ac:spMk id="106" creationId="{00000000-0000-0000-0000-000000000000}"/>
          </ac:spMkLst>
        </pc:spChg>
        <pc:spChg chg="mod">
          <ac:chgData name="Chris Chergi" userId="af5f68ba9a5cd29d" providerId="LiveId" clId="{C104029F-EAC6-4D2F-A830-5A58EBDA449C}" dt="2021-10-01T00:28:33.265" v="2587" actId="14100"/>
          <ac:spMkLst>
            <pc:docMk/>
            <pc:sldMk cId="0" sldId="260"/>
            <ac:spMk id="107" creationId="{00000000-0000-0000-0000-000000000000}"/>
          </ac:spMkLst>
        </pc:spChg>
        <pc:spChg chg="mod">
          <ac:chgData name="Chris Chergi" userId="af5f68ba9a5cd29d" providerId="LiveId" clId="{C104029F-EAC6-4D2F-A830-5A58EBDA449C}" dt="2021-10-01T00:34:52.482" v="2728" actId="20577"/>
          <ac:spMkLst>
            <pc:docMk/>
            <pc:sldMk cId="0" sldId="260"/>
            <ac:spMk id="109" creationId="{00000000-0000-0000-0000-000000000000}"/>
          </ac:spMkLst>
        </pc:spChg>
        <pc:picChg chg="add del mod">
          <ac:chgData name="Chris Chergi" userId="af5f68ba9a5cd29d" providerId="LiveId" clId="{C104029F-EAC6-4D2F-A830-5A58EBDA449C}" dt="2021-10-01T00:32:50.814" v="2592" actId="478"/>
          <ac:picMkLst>
            <pc:docMk/>
            <pc:sldMk cId="0" sldId="260"/>
            <ac:picMk id="3" creationId="{2F187FC7-9E3A-4CDF-896D-C8524D882A14}"/>
          </ac:picMkLst>
        </pc:picChg>
        <pc:picChg chg="add mod">
          <ac:chgData name="Chris Chergi" userId="af5f68ba9a5cd29d" providerId="LiveId" clId="{C104029F-EAC6-4D2F-A830-5A58EBDA449C}" dt="2021-10-01T00:34:14.403" v="2610" actId="1076"/>
          <ac:picMkLst>
            <pc:docMk/>
            <pc:sldMk cId="0" sldId="260"/>
            <ac:picMk id="6" creationId="{12CF52D6-7D5E-4979-B539-F21439CEAD76}"/>
          </ac:picMkLst>
        </pc:picChg>
        <pc:picChg chg="add mod">
          <ac:chgData name="Chris Chergi" userId="af5f68ba9a5cd29d" providerId="LiveId" clId="{C104029F-EAC6-4D2F-A830-5A58EBDA449C}" dt="2021-10-01T00:33:33.883" v="2603" actId="1076"/>
          <ac:picMkLst>
            <pc:docMk/>
            <pc:sldMk cId="0" sldId="260"/>
            <ac:picMk id="8" creationId="{20D9505D-4ECE-4EA5-83D2-AA81F021DB91}"/>
          </ac:picMkLst>
        </pc:picChg>
        <pc:picChg chg="del">
          <ac:chgData name="Chris Chergi" userId="af5f68ba9a5cd29d" providerId="LiveId" clId="{C104029F-EAC6-4D2F-A830-5A58EBDA449C}" dt="2021-10-01T00:19:28.806" v="2372" actId="478"/>
          <ac:picMkLst>
            <pc:docMk/>
            <pc:sldMk cId="0" sldId="260"/>
            <ac:picMk id="105" creationId="{00000000-0000-0000-0000-000000000000}"/>
          </ac:picMkLst>
        </pc:picChg>
        <pc:cxnChg chg="del mod">
          <ac:chgData name="Chris Chergi" userId="af5f68ba9a5cd29d" providerId="LiveId" clId="{C104029F-EAC6-4D2F-A830-5A58EBDA449C}" dt="2021-10-01T00:28:12.258" v="2583" actId="478"/>
          <ac:cxnSpMkLst>
            <pc:docMk/>
            <pc:sldMk cId="0" sldId="260"/>
            <ac:cxnSpMk id="108" creationId="{00000000-0000-0000-0000-000000000000}"/>
          </ac:cxnSpMkLst>
        </pc:cxnChg>
      </pc:sldChg>
      <pc:sldChg chg="addSp delSp modSp mod">
        <pc:chgData name="Chris Chergi" userId="af5f68ba9a5cd29d" providerId="LiveId" clId="{C104029F-EAC6-4D2F-A830-5A58EBDA449C}" dt="2021-10-05T23:39:52.537" v="3819" actId="6549"/>
        <pc:sldMkLst>
          <pc:docMk/>
          <pc:sldMk cId="0" sldId="261"/>
        </pc:sldMkLst>
        <pc:spChg chg="mod">
          <ac:chgData name="Chris Chergi" userId="af5f68ba9a5cd29d" providerId="LiveId" clId="{C104029F-EAC6-4D2F-A830-5A58EBDA449C}" dt="2021-10-05T23:38:19.438" v="3813" actId="20577"/>
          <ac:spMkLst>
            <pc:docMk/>
            <pc:sldMk cId="0" sldId="261"/>
            <ac:spMk id="114" creationId="{00000000-0000-0000-0000-000000000000}"/>
          </ac:spMkLst>
        </pc:spChg>
        <pc:spChg chg="mod">
          <ac:chgData name="Chris Chergi" userId="af5f68ba9a5cd29d" providerId="LiveId" clId="{C104029F-EAC6-4D2F-A830-5A58EBDA449C}" dt="2021-10-01T00:53:33.237" v="3389" actId="14100"/>
          <ac:spMkLst>
            <pc:docMk/>
            <pc:sldMk cId="0" sldId="261"/>
            <ac:spMk id="116" creationId="{00000000-0000-0000-0000-000000000000}"/>
          </ac:spMkLst>
        </pc:spChg>
        <pc:spChg chg="mod">
          <ac:chgData name="Chris Chergi" userId="af5f68ba9a5cd29d" providerId="LiveId" clId="{C104029F-EAC6-4D2F-A830-5A58EBDA449C}" dt="2021-10-01T00:53:29.081" v="3388" actId="1076"/>
          <ac:spMkLst>
            <pc:docMk/>
            <pc:sldMk cId="0" sldId="261"/>
            <ac:spMk id="117" creationId="{00000000-0000-0000-0000-000000000000}"/>
          </ac:spMkLst>
        </pc:spChg>
        <pc:spChg chg="mod">
          <ac:chgData name="Chris Chergi" userId="af5f68ba9a5cd29d" providerId="LiveId" clId="{C104029F-EAC6-4D2F-A830-5A58EBDA449C}" dt="2021-10-05T23:39:52.537" v="3819" actId="6549"/>
          <ac:spMkLst>
            <pc:docMk/>
            <pc:sldMk cId="0" sldId="261"/>
            <ac:spMk id="119" creationId="{00000000-0000-0000-0000-000000000000}"/>
          </ac:spMkLst>
        </pc:spChg>
        <pc:picChg chg="add mod modCrop">
          <ac:chgData name="Chris Chergi" userId="af5f68ba9a5cd29d" providerId="LiveId" clId="{C104029F-EAC6-4D2F-A830-5A58EBDA449C}" dt="2021-10-01T00:55:09.845" v="3403" actId="1076"/>
          <ac:picMkLst>
            <pc:docMk/>
            <pc:sldMk cId="0" sldId="261"/>
            <ac:picMk id="3" creationId="{D46CAA4F-9693-4354-BBD2-029CA0E4048F}"/>
          </ac:picMkLst>
        </pc:picChg>
        <pc:picChg chg="add del mod">
          <ac:chgData name="Chris Chergi" userId="af5f68ba9a5cd29d" providerId="LiveId" clId="{C104029F-EAC6-4D2F-A830-5A58EBDA449C}" dt="2021-10-01T00:46:06.410" v="2972" actId="478"/>
          <ac:picMkLst>
            <pc:docMk/>
            <pc:sldMk cId="0" sldId="261"/>
            <ac:picMk id="5" creationId="{F520A102-9304-4A22-A88F-6940D4517CFC}"/>
          </ac:picMkLst>
        </pc:picChg>
        <pc:picChg chg="add del mod modCrop">
          <ac:chgData name="Chris Chergi" userId="af5f68ba9a5cd29d" providerId="LiveId" clId="{C104029F-EAC6-4D2F-A830-5A58EBDA449C}" dt="2021-10-01T00:54:38.308" v="3392" actId="478"/>
          <ac:picMkLst>
            <pc:docMk/>
            <pc:sldMk cId="0" sldId="261"/>
            <ac:picMk id="8" creationId="{EEDAA881-F59D-458C-A198-CC9ED36863F6}"/>
          </ac:picMkLst>
        </pc:picChg>
        <pc:picChg chg="add mod">
          <ac:chgData name="Chris Chergi" userId="af5f68ba9a5cd29d" providerId="LiveId" clId="{C104029F-EAC6-4D2F-A830-5A58EBDA449C}" dt="2021-10-01T00:55:24.260" v="3407" actId="14100"/>
          <ac:picMkLst>
            <pc:docMk/>
            <pc:sldMk cId="0" sldId="261"/>
            <ac:picMk id="10" creationId="{35B33EF2-4EC3-45E4-80EB-CE6B288C7C9A}"/>
          </ac:picMkLst>
        </pc:picChg>
        <pc:picChg chg="del">
          <ac:chgData name="Chris Chergi" userId="af5f68ba9a5cd29d" providerId="LiveId" clId="{C104029F-EAC6-4D2F-A830-5A58EBDA449C}" dt="2021-10-01T00:36:24.704" v="2953" actId="478"/>
          <ac:picMkLst>
            <pc:docMk/>
            <pc:sldMk cId="0" sldId="261"/>
            <ac:picMk id="120" creationId="{00000000-0000-0000-0000-000000000000}"/>
          </ac:picMkLst>
        </pc:picChg>
        <pc:picChg chg="del">
          <ac:chgData name="Chris Chergi" userId="af5f68ba9a5cd29d" providerId="LiveId" clId="{C104029F-EAC6-4D2F-A830-5A58EBDA449C}" dt="2021-10-01T00:36:25.419" v="2954" actId="478"/>
          <ac:picMkLst>
            <pc:docMk/>
            <pc:sldMk cId="0" sldId="261"/>
            <ac:picMk id="121" creationId="{00000000-0000-0000-0000-000000000000}"/>
          </ac:picMkLst>
        </pc:picChg>
        <pc:cxnChg chg="del mod">
          <ac:chgData name="Chris Chergi" userId="af5f68ba9a5cd29d" providerId="LiveId" clId="{C104029F-EAC6-4D2F-A830-5A58EBDA449C}" dt="2021-10-01T00:55:27.646" v="3408" actId="478"/>
          <ac:cxnSpMkLst>
            <pc:docMk/>
            <pc:sldMk cId="0" sldId="261"/>
            <ac:cxnSpMk id="118" creationId="{00000000-0000-0000-0000-000000000000}"/>
          </ac:cxnSpMkLst>
        </pc:cxnChg>
      </pc:sldChg>
      <pc:sldChg chg="new del">
        <pc:chgData name="Chris Chergi" userId="af5f68ba9a5cd29d" providerId="LiveId" clId="{C104029F-EAC6-4D2F-A830-5A58EBDA449C}" dt="2021-10-01T23:10:56.242" v="3409" actId="2696"/>
        <pc:sldMkLst>
          <pc:docMk/>
          <pc:sldMk cId="4082398605" sldId="262"/>
        </pc:sldMkLst>
      </pc:sldChg>
      <pc:sldChg chg="addSp delSp modSp new mod">
        <pc:chgData name="Chris Chergi" userId="af5f68ba9a5cd29d" providerId="LiveId" clId="{C104029F-EAC6-4D2F-A830-5A58EBDA449C}" dt="2021-10-05T23:51:32.410" v="4012" actId="14826"/>
        <pc:sldMkLst>
          <pc:docMk/>
          <pc:sldMk cId="4256924049" sldId="262"/>
        </pc:sldMkLst>
        <pc:spChg chg="mod">
          <ac:chgData name="Chris Chergi" userId="af5f68ba9a5cd29d" providerId="LiveId" clId="{C104029F-EAC6-4D2F-A830-5A58EBDA449C}" dt="2021-10-01T23:11:36.465" v="3503" actId="20577"/>
          <ac:spMkLst>
            <pc:docMk/>
            <pc:sldMk cId="4256924049" sldId="262"/>
            <ac:spMk id="2" creationId="{95E96AEC-2D74-4177-A5A4-1D6BB28FCEE8}"/>
          </ac:spMkLst>
        </pc:spChg>
        <pc:spChg chg="add mod">
          <ac:chgData name="Chris Chergi" userId="af5f68ba9a5cd29d" providerId="LiveId" clId="{C104029F-EAC6-4D2F-A830-5A58EBDA449C}" dt="2021-10-05T23:42:32.392" v="4011" actId="20577"/>
          <ac:spMkLst>
            <pc:docMk/>
            <pc:sldMk cId="4256924049" sldId="262"/>
            <ac:spMk id="3" creationId="{C86037E5-3C94-4EF2-8962-4B402AE99685}"/>
          </ac:spMkLst>
        </pc:spChg>
        <pc:spChg chg="add mod">
          <ac:chgData name="Chris Chergi" userId="af5f68ba9a5cd29d" providerId="LiveId" clId="{C104029F-EAC6-4D2F-A830-5A58EBDA449C}" dt="2021-10-01T23:12:21.796" v="3510"/>
          <ac:spMkLst>
            <pc:docMk/>
            <pc:sldMk cId="4256924049" sldId="262"/>
            <ac:spMk id="8" creationId="{46A6C00F-9F53-43D3-BBC8-70D34546D9C3}"/>
          </ac:spMkLst>
        </pc:spChg>
        <pc:spChg chg="add mod">
          <ac:chgData name="Chris Chergi" userId="af5f68ba9a5cd29d" providerId="LiveId" clId="{C104029F-EAC6-4D2F-A830-5A58EBDA449C}" dt="2021-10-05T23:40:22.189" v="3828" actId="14100"/>
          <ac:spMkLst>
            <pc:docMk/>
            <pc:sldMk cId="4256924049" sldId="262"/>
            <ac:spMk id="9" creationId="{BAD30F27-C04C-4B3A-80CB-06378494C070}"/>
          </ac:spMkLst>
        </pc:spChg>
        <pc:spChg chg="add mod">
          <ac:chgData name="Chris Chergi" userId="af5f68ba9a5cd29d" providerId="LiveId" clId="{C104029F-EAC6-4D2F-A830-5A58EBDA449C}" dt="2021-10-05T23:40:46.286" v="3878" actId="15"/>
          <ac:spMkLst>
            <pc:docMk/>
            <pc:sldMk cId="4256924049" sldId="262"/>
            <ac:spMk id="11" creationId="{31BFDF85-0BF7-4BFB-B622-2544C60FD80B}"/>
          </ac:spMkLst>
        </pc:spChg>
        <pc:picChg chg="add del">
          <ac:chgData name="Chris Chergi" userId="af5f68ba9a5cd29d" providerId="LiveId" clId="{C104029F-EAC6-4D2F-A830-5A58EBDA449C}" dt="2021-10-01T23:11:54.825" v="3508" actId="478"/>
          <ac:picMkLst>
            <pc:docMk/>
            <pc:sldMk cId="4256924049" sldId="262"/>
            <ac:picMk id="4" creationId="{21F896E5-C629-4FED-B957-5B377FF82739}"/>
          </ac:picMkLst>
        </pc:picChg>
        <pc:picChg chg="add del">
          <ac:chgData name="Chris Chergi" userId="af5f68ba9a5cd29d" providerId="LiveId" clId="{C104029F-EAC6-4D2F-A830-5A58EBDA449C}" dt="2021-10-01T23:11:53.835" v="3507" actId="478"/>
          <ac:picMkLst>
            <pc:docMk/>
            <pc:sldMk cId="4256924049" sldId="262"/>
            <ac:picMk id="6" creationId="{1E53CB8A-2F91-4CD5-9AD9-A079C7C7A4DE}"/>
          </ac:picMkLst>
        </pc:picChg>
        <pc:picChg chg="add mod">
          <ac:chgData name="Chris Chergi" userId="af5f68ba9a5cd29d" providerId="LiveId" clId="{C104029F-EAC6-4D2F-A830-5A58EBDA449C}" dt="2021-10-05T23:51:32.410" v="4012" actId="14826"/>
          <ac:picMkLst>
            <pc:docMk/>
            <pc:sldMk cId="4256924049" sldId="262"/>
            <ac:picMk id="7" creationId="{A16501D2-4CC5-42EE-8AAC-FD85F6C3BCE9}"/>
          </ac:picMkLst>
        </pc:picChg>
      </pc:sldChg>
    </pc:docChg>
  </pc:docChgLst>
</pc:chgInfo>
</file>

<file path=ppt/media/image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87363" y="620713"/>
            <a:ext cx="5827712" cy="4370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chemeClr val="accent4"/>
            </a:solidFill>
            <a:prstDash val="solid"/>
            <a:miter lim="800000"/>
            <a:headEnd type="none" w="sm" len="sm"/>
            <a:tailEnd type="none" w="sm" len="sm"/>
          </a:ln>
        </p:spPr>
      </p:sp>
      <p:sp>
        <p:nvSpPr>
          <p:cNvPr id="4" name="Google Shape;4;n"/>
          <p:cNvSpPr txBox="1">
            <a:spLocks noGrp="1"/>
          </p:cNvSpPr>
          <p:nvPr>
            <p:ph type="body" idx="1"/>
          </p:nvPr>
        </p:nvSpPr>
        <p:spPr>
          <a:xfrm>
            <a:off x="472065" y="5333979"/>
            <a:ext cx="5859954" cy="1229140"/>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1600" b="0" i="0" u="none" strike="noStrike" cap="none">
                <a:solidFill>
                  <a:schemeClr val="dk1"/>
                </a:solidFill>
                <a:latin typeface="Arial"/>
                <a:ea typeface="Arial"/>
                <a:cs typeface="Arial"/>
                <a:sym typeface="Arial"/>
              </a:defRPr>
            </a:lvl1pPr>
            <a:lvl2pPr marL="914400" marR="0" lvl="1" indent="-350519" algn="l" rtl="0">
              <a:spcBef>
                <a:spcPts val="0"/>
              </a:spcBef>
              <a:spcAft>
                <a:spcPts val="0"/>
              </a:spcAft>
              <a:buClr>
                <a:schemeClr val="dk2"/>
              </a:buClr>
              <a:buSzPts val="1920"/>
              <a:buFont typeface="Arial"/>
              <a:buChar char="▪"/>
              <a:defRPr sz="1600" b="0" i="0" u="none" strike="noStrike" cap="none">
                <a:solidFill>
                  <a:schemeClr val="dk1"/>
                </a:solidFill>
                <a:latin typeface="Arial"/>
                <a:ea typeface="Arial"/>
                <a:cs typeface="Arial"/>
                <a:sym typeface="Arial"/>
              </a:defRPr>
            </a:lvl2pPr>
            <a:lvl3pPr marL="1371600" marR="0" lvl="2" indent="-350519" algn="l" rtl="0">
              <a:spcBef>
                <a:spcPts val="0"/>
              </a:spcBef>
              <a:spcAft>
                <a:spcPts val="0"/>
              </a:spcAft>
              <a:buClr>
                <a:schemeClr val="dk2"/>
              </a:buClr>
              <a:buSzPts val="192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0"/>
              </a:spcBef>
              <a:spcAft>
                <a:spcPts val="0"/>
              </a:spcAft>
              <a:buClr>
                <a:schemeClr val="dk2"/>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19023" algn="l" rtl="0">
              <a:spcBef>
                <a:spcPts val="0"/>
              </a:spcBef>
              <a:spcAft>
                <a:spcPts val="0"/>
              </a:spcAft>
              <a:buClr>
                <a:schemeClr val="dk2"/>
              </a:buClr>
              <a:buSzPts val="1424"/>
              <a:buFont typeface="Arial"/>
              <a:buChar char="-"/>
              <a:defRPr sz="16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5" name="Google Shape;5;n"/>
          <p:cNvSpPr txBox="1">
            <a:spLocks noGrp="1"/>
          </p:cNvSpPr>
          <p:nvPr>
            <p:ph type="sldNum" idx="12"/>
          </p:nvPr>
        </p:nvSpPr>
        <p:spPr>
          <a:xfrm>
            <a:off x="6140848" y="9545294"/>
            <a:ext cx="191168" cy="185676"/>
          </a:xfrm>
          <a:prstGeom prst="rect">
            <a:avLst/>
          </a:prstGeom>
          <a:noFill/>
          <a:ln>
            <a:noFill/>
          </a:ln>
        </p:spPr>
        <p:txBody>
          <a:bodyPr spcFirstLastPara="1" wrap="square" lIns="0" tIns="0" rIns="0" bIns="0" anchor="b" anchorCtr="0">
            <a:sp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
        <p:nvSpPr>
          <p:cNvPr id="6" name="Google Shape;6;n"/>
          <p:cNvSpPr txBox="1">
            <a:spLocks noGrp="1"/>
          </p:cNvSpPr>
          <p:nvPr>
            <p:ph type="ftr" idx="11"/>
          </p:nvPr>
        </p:nvSpPr>
        <p:spPr>
          <a:xfrm>
            <a:off x="6331953" y="110938"/>
            <a:ext cx="65" cy="122914"/>
          </a:xfrm>
          <a:prstGeom prst="rect">
            <a:avLst/>
          </a:prstGeom>
          <a:noFill/>
          <a:ln>
            <a:noFill/>
          </a:ln>
        </p:spPr>
        <p:txBody>
          <a:bodyPr spcFirstLastPara="1" wrap="square" lIns="0" tIns="0" rIns="0" bIns="0" anchor="b" anchorCtr="0">
            <a:spAutoFit/>
          </a:bodyPr>
          <a:lstStyle>
            <a:lvl1pPr marR="0" lvl="0" algn="r" rtl="0">
              <a:spcBef>
                <a:spcPts val="0"/>
              </a:spcBef>
              <a:spcAft>
                <a:spcPts val="0"/>
              </a:spcAft>
              <a:buSzPts val="1400"/>
              <a:buNone/>
              <a:defRPr sz="8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6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6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6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6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6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6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6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6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Google Shape;37;p1:notes"/>
          <p:cNvSpPr>
            <a:spLocks noGrp="1" noRot="1" noChangeAspect="1"/>
          </p:cNvSpPr>
          <p:nvPr>
            <p:ph type="sldImg" idx="2"/>
          </p:nvPr>
        </p:nvSpPr>
        <p:spPr>
          <a:xfrm>
            <a:off x="487363" y="620713"/>
            <a:ext cx="5827712" cy="4370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chemeClr val="accent4"/>
            </a:solidFill>
            <a:prstDash val="solid"/>
            <a:miter lim="800000"/>
            <a:headEnd type="none" w="sm" len="sm"/>
            <a:tailEnd type="none" w="sm" len="sm"/>
          </a:ln>
        </p:spPr>
      </p:sp>
      <p:sp>
        <p:nvSpPr>
          <p:cNvPr id="38" name="Google Shape;38;p1:notes"/>
          <p:cNvSpPr txBox="1">
            <a:spLocks noGrp="1"/>
          </p:cNvSpPr>
          <p:nvPr>
            <p:ph type="body" idx="1"/>
          </p:nvPr>
        </p:nvSpPr>
        <p:spPr>
          <a:xfrm>
            <a:off x="472065" y="5333978"/>
            <a:ext cx="5859954" cy="245828"/>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a:p>
        </p:txBody>
      </p:sp>
      <p:sp>
        <p:nvSpPr>
          <p:cNvPr id="39" name="Google Shape;39;p1:notes"/>
          <p:cNvSpPr txBox="1">
            <a:spLocks noGrp="1"/>
          </p:cNvSpPr>
          <p:nvPr>
            <p:ph type="sldNum" idx="12"/>
          </p:nvPr>
        </p:nvSpPr>
        <p:spPr>
          <a:xfrm>
            <a:off x="6245419" y="9545294"/>
            <a:ext cx="86598" cy="185676"/>
          </a:xfrm>
          <a:prstGeom prst="rect">
            <a:avLst/>
          </a:prstGeom>
          <a:noFill/>
          <a:ln>
            <a:noFill/>
          </a:ln>
        </p:spPr>
        <p:txBody>
          <a:bodyPr spcFirstLastPara="1" wrap="square" lIns="0" tIns="0" rIns="0" bIns="0" anchor="b" anchorCtr="0">
            <a:spAutoFit/>
          </a:bodyPr>
          <a:lstStyle/>
          <a:p>
            <a:pPr marL="0" lvl="0" indent="0" algn="r" rtl="0">
              <a:spcBef>
                <a:spcPts val="0"/>
              </a:spcBef>
              <a:spcAft>
                <a:spcPts val="0"/>
              </a:spcAft>
              <a:buNone/>
            </a:pPr>
            <a:fld id="{00000000-1234-1234-1234-123412341234}" type="slidenum">
              <a:rPr lang="en-AU"/>
              <a:t>0</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3:notes"/>
          <p:cNvSpPr txBox="1">
            <a:spLocks noGrp="1"/>
          </p:cNvSpPr>
          <p:nvPr>
            <p:ph type="body" idx="1"/>
          </p:nvPr>
        </p:nvSpPr>
        <p:spPr>
          <a:xfrm>
            <a:off x="472065" y="5333979"/>
            <a:ext cx="5859954" cy="12291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46" name="Google Shape;46;p3:notes"/>
          <p:cNvSpPr>
            <a:spLocks noGrp="1" noRot="1" noChangeAspect="1"/>
          </p:cNvSpPr>
          <p:nvPr>
            <p:ph type="sldImg" idx="2"/>
          </p:nvPr>
        </p:nvSpPr>
        <p:spPr>
          <a:xfrm>
            <a:off x="487363" y="620713"/>
            <a:ext cx="5827712" cy="43703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2:notes"/>
          <p:cNvSpPr>
            <a:spLocks noGrp="1" noRot="1" noChangeAspect="1"/>
          </p:cNvSpPr>
          <p:nvPr>
            <p:ph type="sldImg" idx="2"/>
          </p:nvPr>
        </p:nvSpPr>
        <p:spPr>
          <a:xfrm>
            <a:off x="487363" y="620713"/>
            <a:ext cx="5827712" cy="4370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chemeClr val="accent4"/>
            </a:solidFill>
            <a:prstDash val="solid"/>
            <a:miter lim="800000"/>
            <a:headEnd type="none" w="sm" len="sm"/>
            <a:tailEnd type="none" w="sm" len="sm"/>
          </a:ln>
        </p:spPr>
      </p:sp>
      <p:sp>
        <p:nvSpPr>
          <p:cNvPr id="67" name="Google Shape;67;p2:notes"/>
          <p:cNvSpPr txBox="1">
            <a:spLocks noGrp="1"/>
          </p:cNvSpPr>
          <p:nvPr>
            <p:ph type="body" idx="1"/>
          </p:nvPr>
        </p:nvSpPr>
        <p:spPr>
          <a:xfrm>
            <a:off x="472065" y="5333979"/>
            <a:ext cx="5859954" cy="246221"/>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endParaRPr/>
          </a:p>
        </p:txBody>
      </p:sp>
      <p:sp>
        <p:nvSpPr>
          <p:cNvPr id="68" name="Google Shape;68;p2:notes"/>
          <p:cNvSpPr txBox="1">
            <a:spLocks noGrp="1"/>
          </p:cNvSpPr>
          <p:nvPr>
            <p:ph type="sldNum" idx="12"/>
          </p:nvPr>
        </p:nvSpPr>
        <p:spPr>
          <a:xfrm>
            <a:off x="6247057" y="9546304"/>
            <a:ext cx="84959" cy="184666"/>
          </a:xfrm>
          <a:prstGeom prst="rect">
            <a:avLst/>
          </a:prstGeom>
          <a:noFill/>
          <a:ln>
            <a:noFill/>
          </a:ln>
        </p:spPr>
        <p:txBody>
          <a:bodyPr spcFirstLastPara="1" wrap="square" lIns="0" tIns="0" rIns="0" bIns="0" anchor="b" anchorCtr="0">
            <a:spAutoFit/>
          </a:bodyPr>
          <a:lstStyle/>
          <a:p>
            <a:pPr marL="0" lvl="0" indent="0" algn="r" rtl="0">
              <a:spcBef>
                <a:spcPts val="0"/>
              </a:spcBef>
              <a:spcAft>
                <a:spcPts val="0"/>
              </a:spcAft>
              <a:buNone/>
            </a:pPr>
            <a:fld id="{00000000-1234-1234-1234-123412341234}" type="slidenum">
              <a:rPr lang="en-AU"/>
              <a:t>2</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4:notes"/>
          <p:cNvSpPr txBox="1">
            <a:spLocks noGrp="1"/>
          </p:cNvSpPr>
          <p:nvPr>
            <p:ph type="body" idx="1"/>
          </p:nvPr>
        </p:nvSpPr>
        <p:spPr>
          <a:xfrm>
            <a:off x="472065" y="5333979"/>
            <a:ext cx="5859954" cy="12291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86" name="Google Shape;86;p4:notes"/>
          <p:cNvSpPr>
            <a:spLocks noGrp="1" noRot="1" noChangeAspect="1"/>
          </p:cNvSpPr>
          <p:nvPr>
            <p:ph type="sldImg" idx="2"/>
          </p:nvPr>
        </p:nvSpPr>
        <p:spPr>
          <a:xfrm>
            <a:off x="487363" y="620713"/>
            <a:ext cx="5827712" cy="43703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5:notes"/>
          <p:cNvSpPr txBox="1">
            <a:spLocks noGrp="1"/>
          </p:cNvSpPr>
          <p:nvPr>
            <p:ph type="body" idx="1"/>
          </p:nvPr>
        </p:nvSpPr>
        <p:spPr>
          <a:xfrm>
            <a:off x="472065" y="5333979"/>
            <a:ext cx="5859954" cy="12291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01" name="Google Shape;101;p5:notes"/>
          <p:cNvSpPr>
            <a:spLocks noGrp="1" noRot="1" noChangeAspect="1"/>
          </p:cNvSpPr>
          <p:nvPr>
            <p:ph type="sldImg" idx="2"/>
          </p:nvPr>
        </p:nvSpPr>
        <p:spPr>
          <a:xfrm>
            <a:off x="487363" y="620713"/>
            <a:ext cx="5827712" cy="43703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txBox="1">
            <a:spLocks noGrp="1"/>
          </p:cNvSpPr>
          <p:nvPr>
            <p:ph type="body" idx="1"/>
          </p:nvPr>
        </p:nvSpPr>
        <p:spPr>
          <a:xfrm>
            <a:off x="472065" y="5333979"/>
            <a:ext cx="5859954" cy="122914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112" name="Google Shape;112;p6:notes"/>
          <p:cNvSpPr>
            <a:spLocks noGrp="1" noRot="1" noChangeAspect="1"/>
          </p:cNvSpPr>
          <p:nvPr>
            <p:ph type="sldImg" idx="2"/>
          </p:nvPr>
        </p:nvSpPr>
        <p:spPr>
          <a:xfrm>
            <a:off x="487363" y="620713"/>
            <a:ext cx="5827712" cy="437038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oleObject" Target="../embeddings/oleObject2.bin"/><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oleObject" Target="../embeddings/oleObject3.bin"/><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13"/>
        <p:cNvGrpSpPr/>
        <p:nvPr/>
      </p:nvGrpSpPr>
      <p:grpSpPr>
        <a:xfrm>
          <a:off x="0" y="0"/>
          <a:ext cx="0" cy="0"/>
          <a:chOff x="0" y="0"/>
          <a:chExt cx="0" cy="0"/>
        </a:xfrm>
      </p:grpSpPr>
      <p:sp>
        <p:nvSpPr>
          <p:cNvPr id="14" name="Google Shape;14;p8"/>
          <p:cNvSpPr/>
          <p:nvPr/>
        </p:nvSpPr>
        <p:spPr>
          <a:xfrm>
            <a:off x="0" y="4630993"/>
            <a:ext cx="8961438" cy="2090481"/>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0" i="0" u="none" strike="noStrike" cap="none">
              <a:solidFill>
                <a:schemeClr val="dk1"/>
              </a:solidFill>
              <a:latin typeface="Arial"/>
              <a:ea typeface="Arial"/>
              <a:cs typeface="Arial"/>
              <a:sym typeface="Arial"/>
            </a:endParaRPr>
          </a:p>
        </p:txBody>
      </p:sp>
      <p:graphicFrame>
        <p:nvGraphicFramePr>
          <p:cNvPr id="15" name="Google Shape;15;p8"/>
          <p:cNvGraphicFramePr/>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r:id="rId2" imgW="1587" imgH="1587" progId="TCLayout.ActiveDocument.1">
                  <p:embed/>
                </p:oleObj>
              </mc:Choice>
              <mc:Fallback>
                <p:oleObj r:id="rId2" imgW="1587" imgH="1587" progId="TCLayout.ActiveDocument.1">
                  <p:embed/>
                  <p:pic>
                    <p:nvPicPr>
                      <p:cNvPr id="15" name="Google Shape;15;p8"/>
                      <p:cNvPicPr preferRelativeResize="0"/>
                      <p:nvPr/>
                    </p:nvPicPr>
                    <p:blipFill rotWithShape="1">
                      <a:blip r:embed="rId3">
                        <a:alphaModFix/>
                      </a:blip>
                      <a:srcRect/>
                      <a:stretch/>
                    </p:blipFill>
                    <p:spPr>
                      <a:xfrm>
                        <a:off x="1588" y="1588"/>
                        <a:ext cx="1587" cy="1587"/>
                      </a:xfrm>
                      <a:prstGeom prst="rect">
                        <a:avLst/>
                      </a:prstGeom>
                      <a:noFill/>
                      <a:ln>
                        <a:noFill/>
                      </a:ln>
                    </p:spPr>
                  </p:pic>
                </p:oleObj>
              </mc:Fallback>
            </mc:AlternateContent>
          </a:graphicData>
        </a:graphic>
      </p:graphicFrame>
      <p:sp>
        <p:nvSpPr>
          <p:cNvPr id="16" name="Google Shape;16;p8"/>
          <p:cNvSpPr txBox="1">
            <a:spLocks noGrp="1"/>
          </p:cNvSpPr>
          <p:nvPr>
            <p:ph type="ctrTitle"/>
          </p:nvPr>
        </p:nvSpPr>
        <p:spPr>
          <a:xfrm>
            <a:off x="233363" y="3475212"/>
            <a:ext cx="7368890" cy="492443"/>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200" b="1">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8"/>
          <p:cNvSpPr txBox="1">
            <a:spLocks noGrp="1"/>
          </p:cNvSpPr>
          <p:nvPr>
            <p:ph type="subTitle" idx="1"/>
          </p:nvPr>
        </p:nvSpPr>
        <p:spPr>
          <a:xfrm>
            <a:off x="233363" y="4761441"/>
            <a:ext cx="7368890" cy="215444"/>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1400">
                <a:latin typeface="Arial"/>
                <a:ea typeface="Arial"/>
                <a:cs typeface="Arial"/>
                <a:sym typeface="Arial"/>
              </a:defRPr>
            </a:lvl1pPr>
            <a:lvl2pPr lvl="1" algn="l">
              <a:spcBef>
                <a:spcPts val="0"/>
              </a:spcBef>
              <a:spcAft>
                <a:spcPts val="0"/>
              </a:spcAft>
              <a:buSzPts val="2250"/>
              <a:buChar char="▪"/>
              <a:defRPr/>
            </a:lvl2pPr>
            <a:lvl3pPr lvl="2" algn="l">
              <a:spcBef>
                <a:spcPts val="0"/>
              </a:spcBef>
              <a:spcAft>
                <a:spcPts val="0"/>
              </a:spcAft>
              <a:buSzPts val="2160"/>
              <a:buChar char="–"/>
              <a:defRPr/>
            </a:lvl3pPr>
            <a:lvl4pPr lvl="3" algn="l">
              <a:spcBef>
                <a:spcPts val="0"/>
              </a:spcBef>
              <a:spcAft>
                <a:spcPts val="0"/>
              </a:spcAft>
              <a:buSzPts val="2160"/>
              <a:buChar char="▫"/>
              <a:defRPr/>
            </a:lvl4pPr>
            <a:lvl5pPr lvl="4" algn="l">
              <a:spcBef>
                <a:spcPts val="0"/>
              </a:spcBef>
              <a:spcAft>
                <a:spcPts val="0"/>
              </a:spcAft>
              <a:buSzPts val="1602"/>
              <a:buChar char="-"/>
              <a:defRPr/>
            </a:lvl5pPr>
            <a:lvl6pPr lvl="5" algn="l">
              <a:spcBef>
                <a:spcPts val="0"/>
              </a:spcBef>
              <a:spcAft>
                <a:spcPts val="0"/>
              </a:spcAft>
              <a:buSzPts val="1602"/>
              <a:buChar char="-"/>
              <a:defRPr/>
            </a:lvl6pPr>
            <a:lvl7pPr lvl="6" algn="l">
              <a:spcBef>
                <a:spcPts val="0"/>
              </a:spcBef>
              <a:spcAft>
                <a:spcPts val="0"/>
              </a:spcAft>
              <a:buSzPts val="1602"/>
              <a:buChar char="-"/>
              <a:defRPr/>
            </a:lvl7pPr>
            <a:lvl8pPr lvl="7" algn="l">
              <a:spcBef>
                <a:spcPts val="0"/>
              </a:spcBef>
              <a:spcAft>
                <a:spcPts val="0"/>
              </a:spcAft>
              <a:buSzPts val="1602"/>
              <a:buChar char="-"/>
              <a:defRPr/>
            </a:lvl8pPr>
            <a:lvl9pPr lvl="8" algn="l">
              <a:spcBef>
                <a:spcPts val="0"/>
              </a:spcBef>
              <a:spcAft>
                <a:spcPts val="0"/>
              </a:spcAft>
              <a:buSzPts val="1602"/>
              <a:buChar char="-"/>
              <a:defRPr/>
            </a:lvl9pPr>
          </a:lstStyle>
          <a:p>
            <a:endParaRPr/>
          </a:p>
        </p:txBody>
      </p:sp>
      <p:sp>
        <p:nvSpPr>
          <p:cNvPr id="18" name="Google Shape;18;p8"/>
          <p:cNvSpPr/>
          <p:nvPr/>
        </p:nvSpPr>
        <p:spPr>
          <a:xfrm>
            <a:off x="8132763" y="36513"/>
            <a:ext cx="657225" cy="122237"/>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endParaRPr sz="800" b="0" i="0" u="none" strike="noStrike" cap="none">
              <a:solidFill>
                <a:srgbClr val="000000"/>
              </a:solidFill>
              <a:latin typeface="Arial"/>
              <a:ea typeface="Arial"/>
              <a:cs typeface="Arial"/>
              <a:sym typeface="Arial"/>
            </a:endParaRPr>
          </a:p>
        </p:txBody>
      </p:sp>
      <p:pic>
        <p:nvPicPr>
          <p:cNvPr id="19" name="Google Shape;19;p8" descr="https://lh4.googleusercontent.com/Mo5xEJ40kcGhKGf19rqfoefwMDgEDGstwv3C0JMs_Y1J7HXWuY8KuHjIz12F4qpz39l8989Nh5t9fTPG58GPBPEtE9L9dY0nOi1oyFoNENbnqmS8eFn9dFoas4bIwH5xdPoSfddu"/>
          <p:cNvPicPr preferRelativeResize="0"/>
          <p:nvPr/>
        </p:nvPicPr>
        <p:blipFill rotWithShape="1">
          <a:blip r:embed="rId4">
            <a:alphaModFix/>
          </a:blip>
          <a:srcRect/>
          <a:stretch/>
        </p:blipFill>
        <p:spPr>
          <a:xfrm>
            <a:off x="6477666" y="0"/>
            <a:ext cx="2483772" cy="794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0"/>
        <p:cNvGrpSpPr/>
        <p:nvPr/>
      </p:nvGrpSpPr>
      <p:grpSpPr>
        <a:xfrm>
          <a:off x="0" y="0"/>
          <a:ext cx="0" cy="0"/>
          <a:chOff x="0" y="0"/>
          <a:chExt cx="0" cy="0"/>
        </a:xfrm>
      </p:grpSpPr>
      <p:graphicFrame>
        <p:nvGraphicFramePr>
          <p:cNvPr id="21" name="Google Shape;21;p9"/>
          <p:cNvGraphicFramePr/>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r:id="rId2" imgW="1587" imgH="1587" progId="TCLayout.ActiveDocument.1">
                  <p:embed/>
                </p:oleObj>
              </mc:Choice>
              <mc:Fallback>
                <p:oleObj r:id="rId2" imgW="1587" imgH="1587" progId="TCLayout.ActiveDocument.1">
                  <p:embed/>
                  <p:pic>
                    <p:nvPicPr>
                      <p:cNvPr id="21" name="Google Shape;21;p9"/>
                      <p:cNvPicPr preferRelativeResize="0"/>
                      <p:nvPr/>
                    </p:nvPicPr>
                    <p:blipFill rotWithShape="1">
                      <a:blip r:embed="rId3">
                        <a:alphaModFix/>
                      </a:blip>
                      <a:srcRect/>
                      <a:stretch/>
                    </p:blipFill>
                    <p:spPr>
                      <a:xfrm>
                        <a:off x="1588" y="1588"/>
                        <a:ext cx="1587" cy="1587"/>
                      </a:xfrm>
                      <a:prstGeom prst="rect">
                        <a:avLst/>
                      </a:prstGeom>
                      <a:noFill/>
                      <a:ln>
                        <a:noFill/>
                      </a:ln>
                    </p:spPr>
                  </p:pic>
                </p:oleObj>
              </mc:Fallback>
            </mc:AlternateContent>
          </a:graphicData>
        </a:graphic>
      </p:graphicFrame>
      <p:sp>
        <p:nvSpPr>
          <p:cNvPr id="22" name="Google Shape;22;p9"/>
          <p:cNvSpPr txBox="1">
            <a:spLocks noGrp="1"/>
          </p:cNvSpPr>
          <p:nvPr>
            <p:ph type="title"/>
          </p:nvPr>
        </p:nvSpPr>
        <p:spPr>
          <a:xfrm>
            <a:off x="171451" y="230188"/>
            <a:ext cx="8618537" cy="292388"/>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23" name="Google Shape;23;p9"/>
          <p:cNvCxnSpPr/>
          <p:nvPr/>
        </p:nvCxnSpPr>
        <p:spPr>
          <a:xfrm>
            <a:off x="88960" y="887678"/>
            <a:ext cx="8784976" cy="0"/>
          </a:xfrm>
          <a:prstGeom prst="straightConnector1">
            <a:avLst/>
          </a:prstGeom>
          <a:noFill/>
          <a:ln w="25400" cap="flat" cmpd="sng">
            <a:solidFill>
              <a:srgbClr val="000000"/>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9"/>
        <p:cNvGrpSpPr/>
        <p:nvPr/>
      </p:nvGrpSpPr>
      <p:grpSpPr>
        <a:xfrm>
          <a:off x="0" y="0"/>
          <a:ext cx="0" cy="0"/>
          <a:chOff x="0" y="0"/>
          <a:chExt cx="0" cy="0"/>
        </a:xfrm>
      </p:grpSpPr>
      <p:sp>
        <p:nvSpPr>
          <p:cNvPr id="30" name="Google Shape;30;p11"/>
          <p:cNvSpPr txBox="1">
            <a:spLocks noGrp="1"/>
          </p:cNvSpPr>
          <p:nvPr>
            <p:ph type="title"/>
          </p:nvPr>
        </p:nvSpPr>
        <p:spPr>
          <a:xfrm>
            <a:off x="171453" y="230190"/>
            <a:ext cx="8618538" cy="22441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chemeClr val="accent6"/>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Title Only" type="titleOnly">
  <p:cSld name="TITLE_ONLY">
    <p:spTree>
      <p:nvGrpSpPr>
        <p:cNvPr id="1" name="Shape 31"/>
        <p:cNvGrpSpPr/>
        <p:nvPr/>
      </p:nvGrpSpPr>
      <p:grpSpPr>
        <a:xfrm>
          <a:off x="0" y="0"/>
          <a:ext cx="0" cy="0"/>
          <a:chOff x="0" y="0"/>
          <a:chExt cx="0" cy="0"/>
        </a:xfrm>
      </p:grpSpPr>
      <p:sp>
        <p:nvSpPr>
          <p:cNvPr id="32" name="Google Shape;32;p12"/>
          <p:cNvSpPr txBox="1">
            <a:spLocks noGrp="1"/>
          </p:cNvSpPr>
          <p:nvPr>
            <p:ph type="title"/>
          </p:nvPr>
        </p:nvSpPr>
        <p:spPr>
          <a:xfrm>
            <a:off x="171453" y="230190"/>
            <a:ext cx="8618538" cy="22441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type="tx">
  <p:cSld name="TITLE_AND_BODY">
    <p:spTree>
      <p:nvGrpSpPr>
        <p:cNvPr id="1" name="Shape 33"/>
        <p:cNvGrpSpPr/>
        <p:nvPr/>
      </p:nvGrpSpPr>
      <p:grpSpPr>
        <a:xfrm>
          <a:off x="0" y="0"/>
          <a:ext cx="0" cy="0"/>
          <a:chOff x="0" y="0"/>
          <a:chExt cx="0" cy="0"/>
        </a:xfrm>
      </p:grpSpPr>
      <p:sp>
        <p:nvSpPr>
          <p:cNvPr id="34" name="Google Shape;34;p13"/>
          <p:cNvSpPr txBox="1">
            <a:spLocks noGrp="1"/>
          </p:cNvSpPr>
          <p:nvPr>
            <p:ph type="title"/>
          </p:nvPr>
        </p:nvSpPr>
        <p:spPr>
          <a:xfrm>
            <a:off x="171453" y="230190"/>
            <a:ext cx="8618538" cy="22441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3"/>
          <p:cNvSpPr txBox="1">
            <a:spLocks noGrp="1"/>
          </p:cNvSpPr>
          <p:nvPr>
            <p:ph type="body" idx="1"/>
          </p:nvPr>
        </p:nvSpPr>
        <p:spPr>
          <a:xfrm>
            <a:off x="2296319" y="2519680"/>
            <a:ext cx="4302125" cy="944602"/>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371475" algn="l">
              <a:spcBef>
                <a:spcPts val="0"/>
              </a:spcBef>
              <a:spcAft>
                <a:spcPts val="0"/>
              </a:spcAft>
              <a:buSzPts val="2250"/>
              <a:buChar char="▪"/>
              <a:defRPr/>
            </a:lvl2pPr>
            <a:lvl3pPr marL="1371600" lvl="2" indent="-365760" algn="l">
              <a:spcBef>
                <a:spcPts val="0"/>
              </a:spcBef>
              <a:spcAft>
                <a:spcPts val="0"/>
              </a:spcAft>
              <a:buSzPts val="2160"/>
              <a:buChar char="–"/>
              <a:defRPr/>
            </a:lvl3pPr>
            <a:lvl4pPr marL="1828800" lvl="3" indent="-365760" algn="l">
              <a:spcBef>
                <a:spcPts val="0"/>
              </a:spcBef>
              <a:spcAft>
                <a:spcPts val="0"/>
              </a:spcAft>
              <a:buSzPts val="2160"/>
              <a:buChar char="▫"/>
              <a:defRPr/>
            </a:lvl4pPr>
            <a:lvl5pPr marL="2286000" lvl="4" indent="-330326" algn="l">
              <a:spcBef>
                <a:spcPts val="0"/>
              </a:spcBef>
              <a:spcAft>
                <a:spcPts val="0"/>
              </a:spcAft>
              <a:buSzPts val="1602"/>
              <a:buChar char="-"/>
              <a:defRPr/>
            </a:lvl5pPr>
            <a:lvl6pPr marL="2743200" lvl="5" indent="-330326" algn="l">
              <a:spcBef>
                <a:spcPts val="0"/>
              </a:spcBef>
              <a:spcAft>
                <a:spcPts val="0"/>
              </a:spcAft>
              <a:buSzPts val="1602"/>
              <a:buChar char="-"/>
              <a:defRPr/>
            </a:lvl6pPr>
            <a:lvl7pPr marL="3200400" lvl="6" indent="-330326" algn="l">
              <a:spcBef>
                <a:spcPts val="0"/>
              </a:spcBef>
              <a:spcAft>
                <a:spcPts val="0"/>
              </a:spcAft>
              <a:buSzPts val="1602"/>
              <a:buChar char="-"/>
              <a:defRPr/>
            </a:lvl7pPr>
            <a:lvl8pPr marL="3657600" lvl="7" indent="-330327" algn="l">
              <a:spcBef>
                <a:spcPts val="0"/>
              </a:spcBef>
              <a:spcAft>
                <a:spcPts val="0"/>
              </a:spcAft>
              <a:buSzPts val="1602"/>
              <a:buChar char="-"/>
              <a:defRPr/>
            </a:lvl8pPr>
            <a:lvl9pPr marL="4114800" lvl="8" indent="-330327" algn="l">
              <a:spcBef>
                <a:spcPts val="0"/>
              </a:spcBef>
              <a:spcAft>
                <a:spcPts val="0"/>
              </a:spcAft>
              <a:buSzPts val="1602"/>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
        <p:cNvGrpSpPr/>
        <p:nvPr/>
      </p:nvGrpSpPr>
      <p:grpSpPr>
        <a:xfrm>
          <a:off x="0" y="0"/>
          <a:ext cx="0" cy="0"/>
          <a:chOff x="0" y="0"/>
          <a:chExt cx="0" cy="0"/>
        </a:xfrm>
      </p:grpSpPr>
      <p:graphicFrame>
        <p:nvGraphicFramePr>
          <p:cNvPr id="8" name="Google Shape;8;p7"/>
          <p:cNvGraphicFramePr/>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r:id="rId4" imgW="158750" imgH="158750" progId="TCLayout.ActiveDocument.1">
                  <p:embed/>
                </p:oleObj>
              </mc:Choice>
              <mc:Fallback>
                <p:oleObj r:id="rId4" imgW="158750" imgH="158750" progId="TCLayout.ActiveDocument.1">
                  <p:embed/>
                  <p:pic>
                    <p:nvPicPr>
                      <p:cNvPr id="8" name="Google Shape;8;p7"/>
                      <p:cNvPicPr preferRelativeResize="0"/>
                      <p:nvPr/>
                    </p:nvPicPr>
                    <p:blipFill rotWithShape="1">
                      <a:blip r:embed="rId5">
                        <a:alphaModFix/>
                      </a:blip>
                      <a:srcRect/>
                      <a:stretch/>
                    </p:blipFill>
                    <p:spPr>
                      <a:xfrm>
                        <a:off x="0" y="0"/>
                        <a:ext cx="158750" cy="158750"/>
                      </a:xfrm>
                      <a:prstGeom prst="rect">
                        <a:avLst/>
                      </a:prstGeom>
                      <a:noFill/>
                      <a:ln>
                        <a:noFill/>
                      </a:ln>
                    </p:spPr>
                  </p:pic>
                </p:oleObj>
              </mc:Fallback>
            </mc:AlternateContent>
          </a:graphicData>
        </a:graphic>
      </p:graphicFrame>
      <p:sp>
        <p:nvSpPr>
          <p:cNvPr id="9" name="Google Shape;9;p7"/>
          <p:cNvSpPr/>
          <p:nvPr/>
        </p:nvSpPr>
        <p:spPr>
          <a:xfrm>
            <a:off x="8132763" y="36513"/>
            <a:ext cx="657225" cy="122237"/>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None/>
            </a:pPr>
            <a:endParaRPr sz="800" b="0" i="0" u="none" strike="noStrike" cap="none">
              <a:solidFill>
                <a:srgbClr val="000000"/>
              </a:solidFill>
              <a:latin typeface="Arial"/>
              <a:ea typeface="Arial"/>
              <a:cs typeface="Arial"/>
              <a:sym typeface="Arial"/>
            </a:endParaRPr>
          </a:p>
        </p:txBody>
      </p:sp>
      <p:sp>
        <p:nvSpPr>
          <p:cNvPr id="10" name="Google Shape;10;p7"/>
          <p:cNvSpPr txBox="1">
            <a:spLocks noGrp="1"/>
          </p:cNvSpPr>
          <p:nvPr>
            <p:ph type="body" idx="1"/>
          </p:nvPr>
        </p:nvSpPr>
        <p:spPr>
          <a:xfrm>
            <a:off x="2296318" y="2519678"/>
            <a:ext cx="4302125" cy="1231106"/>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1600" b="0" i="0" u="none" strike="noStrike" cap="none">
                <a:solidFill>
                  <a:schemeClr val="dk1"/>
                </a:solidFill>
                <a:latin typeface="Arial"/>
                <a:ea typeface="Arial"/>
                <a:cs typeface="Arial"/>
                <a:sym typeface="Arial"/>
              </a:defRPr>
            </a:lvl1pPr>
            <a:lvl2pPr marL="914400" marR="0" lvl="1" indent="-355600" algn="l" rtl="0">
              <a:spcBef>
                <a:spcPts val="0"/>
              </a:spcBef>
              <a:spcAft>
                <a:spcPts val="0"/>
              </a:spcAft>
              <a:buClr>
                <a:schemeClr val="dk2"/>
              </a:buClr>
              <a:buSzPts val="2000"/>
              <a:buFont typeface="Arial"/>
              <a:buChar char="▪"/>
              <a:defRPr sz="1600" b="0" i="0" u="none" strike="noStrike" cap="none">
                <a:solidFill>
                  <a:schemeClr val="dk1"/>
                </a:solidFill>
                <a:latin typeface="Arial"/>
                <a:ea typeface="Arial"/>
                <a:cs typeface="Arial"/>
                <a:sym typeface="Arial"/>
              </a:defRPr>
            </a:lvl2pPr>
            <a:lvl3pPr marL="1371600" marR="0" lvl="2" indent="-350519" algn="l" rtl="0">
              <a:spcBef>
                <a:spcPts val="0"/>
              </a:spcBef>
              <a:spcAft>
                <a:spcPts val="0"/>
              </a:spcAft>
              <a:buClr>
                <a:schemeClr val="dk2"/>
              </a:buClr>
              <a:buSzPts val="1920"/>
              <a:buFont typeface="Arial"/>
              <a:buChar char="–"/>
              <a:defRPr sz="1600" b="0" i="0" u="none" strike="noStrike" cap="none">
                <a:solidFill>
                  <a:schemeClr val="dk1"/>
                </a:solidFill>
                <a:latin typeface="Arial"/>
                <a:ea typeface="Arial"/>
                <a:cs typeface="Arial"/>
                <a:sym typeface="Arial"/>
              </a:defRPr>
            </a:lvl3pPr>
            <a:lvl4pPr marL="1828800" marR="0" lvl="3" indent="-350519" algn="l" rtl="0">
              <a:spcBef>
                <a:spcPts val="0"/>
              </a:spcBef>
              <a:spcAft>
                <a:spcPts val="0"/>
              </a:spcAft>
              <a:buClr>
                <a:schemeClr val="dk2"/>
              </a:buClr>
              <a:buSzPts val="1920"/>
              <a:buFont typeface="Arial"/>
              <a:buChar char="▫"/>
              <a:defRPr sz="1600" b="0" i="0" u="none" strike="noStrike" cap="none">
                <a:solidFill>
                  <a:schemeClr val="dk1"/>
                </a:solidFill>
                <a:latin typeface="Arial"/>
                <a:ea typeface="Arial"/>
                <a:cs typeface="Arial"/>
                <a:sym typeface="Arial"/>
              </a:defRPr>
            </a:lvl4pPr>
            <a:lvl5pPr marL="2286000" marR="0" lvl="4" indent="-319023" algn="l" rtl="0">
              <a:spcBef>
                <a:spcPts val="0"/>
              </a:spcBef>
              <a:spcAft>
                <a:spcPts val="0"/>
              </a:spcAft>
              <a:buClr>
                <a:schemeClr val="dk2"/>
              </a:buClr>
              <a:buSzPts val="1424"/>
              <a:buFont typeface="Arial"/>
              <a:buChar char="-"/>
              <a:defRPr sz="1600" b="0" i="0" u="none" strike="noStrike" cap="none">
                <a:solidFill>
                  <a:schemeClr val="dk1"/>
                </a:solidFill>
                <a:latin typeface="Arial"/>
                <a:ea typeface="Arial"/>
                <a:cs typeface="Arial"/>
                <a:sym typeface="Arial"/>
              </a:defRPr>
            </a:lvl5pPr>
            <a:lvl6pPr marL="2743200" marR="0" lvl="5" indent="-319023" algn="l" rtl="0">
              <a:spcBef>
                <a:spcPts val="0"/>
              </a:spcBef>
              <a:spcAft>
                <a:spcPts val="0"/>
              </a:spcAft>
              <a:buClr>
                <a:schemeClr val="dk2"/>
              </a:buClr>
              <a:buSzPts val="1424"/>
              <a:buFont typeface="Arial"/>
              <a:buChar char="-"/>
              <a:defRPr sz="1600" b="0" i="0" u="none" strike="noStrike" cap="none">
                <a:solidFill>
                  <a:schemeClr val="dk1"/>
                </a:solidFill>
                <a:latin typeface="Arial"/>
                <a:ea typeface="Arial"/>
                <a:cs typeface="Arial"/>
                <a:sym typeface="Arial"/>
              </a:defRPr>
            </a:lvl6pPr>
            <a:lvl7pPr marL="3200400" marR="0" lvl="6" indent="-319023" algn="l" rtl="0">
              <a:spcBef>
                <a:spcPts val="0"/>
              </a:spcBef>
              <a:spcAft>
                <a:spcPts val="0"/>
              </a:spcAft>
              <a:buClr>
                <a:schemeClr val="dk2"/>
              </a:buClr>
              <a:buSzPts val="1424"/>
              <a:buFont typeface="Arial"/>
              <a:buChar char="-"/>
              <a:defRPr sz="1600" b="0" i="0" u="none" strike="noStrike" cap="none">
                <a:solidFill>
                  <a:schemeClr val="dk1"/>
                </a:solidFill>
                <a:latin typeface="Arial"/>
                <a:ea typeface="Arial"/>
                <a:cs typeface="Arial"/>
                <a:sym typeface="Arial"/>
              </a:defRPr>
            </a:lvl7pPr>
            <a:lvl8pPr marL="3657600" marR="0" lvl="7" indent="-319023" algn="l" rtl="0">
              <a:spcBef>
                <a:spcPts val="0"/>
              </a:spcBef>
              <a:spcAft>
                <a:spcPts val="0"/>
              </a:spcAft>
              <a:buClr>
                <a:schemeClr val="dk2"/>
              </a:buClr>
              <a:buSzPts val="1424"/>
              <a:buFont typeface="Arial"/>
              <a:buChar char="-"/>
              <a:defRPr sz="1600" b="0" i="0" u="none" strike="noStrike" cap="none">
                <a:solidFill>
                  <a:schemeClr val="dk1"/>
                </a:solidFill>
                <a:latin typeface="Arial"/>
                <a:ea typeface="Arial"/>
                <a:cs typeface="Arial"/>
                <a:sym typeface="Arial"/>
              </a:defRPr>
            </a:lvl8pPr>
            <a:lvl9pPr marL="4114800" marR="0" lvl="8" indent="-319023" algn="l" rtl="0">
              <a:spcBef>
                <a:spcPts val="0"/>
              </a:spcBef>
              <a:spcAft>
                <a:spcPts val="0"/>
              </a:spcAft>
              <a:buClr>
                <a:schemeClr val="dk2"/>
              </a:buClr>
              <a:buSzPts val="1424"/>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11" name="Google Shape;11;p7"/>
          <p:cNvSpPr txBox="1">
            <a:spLocks noGrp="1"/>
          </p:cNvSpPr>
          <p:nvPr>
            <p:ph type="title"/>
          </p:nvPr>
        </p:nvSpPr>
        <p:spPr>
          <a:xfrm>
            <a:off x="171451" y="230188"/>
            <a:ext cx="8618537" cy="292388"/>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9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900" b="1" i="0" u="none" strike="noStrike" cap="none">
                <a:solidFill>
                  <a:schemeClr val="dk2"/>
                </a:solidFill>
                <a:latin typeface="Arial"/>
                <a:ea typeface="Arial"/>
                <a:cs typeface="Arial"/>
                <a:sym typeface="Arial"/>
              </a:defRPr>
            </a:lvl2pPr>
            <a:lvl3pPr marR="0" lvl="2" algn="l" rtl="0">
              <a:spcBef>
                <a:spcPts val="0"/>
              </a:spcBef>
              <a:spcAft>
                <a:spcPts val="0"/>
              </a:spcAft>
              <a:buSzPts val="1400"/>
              <a:buNone/>
              <a:defRPr sz="1900" b="1" i="0" u="none" strike="noStrike" cap="none">
                <a:solidFill>
                  <a:schemeClr val="dk2"/>
                </a:solidFill>
                <a:latin typeface="Arial"/>
                <a:ea typeface="Arial"/>
                <a:cs typeface="Arial"/>
                <a:sym typeface="Arial"/>
              </a:defRPr>
            </a:lvl3pPr>
            <a:lvl4pPr marR="0" lvl="3" algn="l" rtl="0">
              <a:spcBef>
                <a:spcPts val="0"/>
              </a:spcBef>
              <a:spcAft>
                <a:spcPts val="0"/>
              </a:spcAft>
              <a:buSzPts val="1400"/>
              <a:buNone/>
              <a:defRPr sz="1900" b="1" i="0" u="none" strike="noStrike" cap="none">
                <a:solidFill>
                  <a:schemeClr val="dk2"/>
                </a:solidFill>
                <a:latin typeface="Arial"/>
                <a:ea typeface="Arial"/>
                <a:cs typeface="Arial"/>
                <a:sym typeface="Arial"/>
              </a:defRPr>
            </a:lvl4pPr>
            <a:lvl5pPr marR="0" lvl="4" algn="l" rtl="0">
              <a:spcBef>
                <a:spcPts val="0"/>
              </a:spcBef>
              <a:spcAft>
                <a:spcPts val="0"/>
              </a:spcAft>
              <a:buSzPts val="1400"/>
              <a:buNone/>
              <a:defRPr sz="1900" b="1" i="0" u="none" strike="noStrike" cap="none">
                <a:solidFill>
                  <a:schemeClr val="dk2"/>
                </a:solidFill>
                <a:latin typeface="Arial"/>
                <a:ea typeface="Arial"/>
                <a:cs typeface="Arial"/>
                <a:sym typeface="Arial"/>
              </a:defRPr>
            </a:lvl5pPr>
            <a:lvl6pPr marR="0" lvl="5" algn="l" rtl="0">
              <a:spcBef>
                <a:spcPts val="0"/>
              </a:spcBef>
              <a:spcAft>
                <a:spcPts val="0"/>
              </a:spcAft>
              <a:buSzPts val="1400"/>
              <a:buNone/>
              <a:defRPr sz="1900" b="1" i="0" u="none" strike="noStrike" cap="none">
                <a:solidFill>
                  <a:schemeClr val="dk2"/>
                </a:solidFill>
                <a:latin typeface="Arial"/>
                <a:ea typeface="Arial"/>
                <a:cs typeface="Arial"/>
                <a:sym typeface="Arial"/>
              </a:defRPr>
            </a:lvl6pPr>
            <a:lvl7pPr marR="0" lvl="6" algn="l" rtl="0">
              <a:spcBef>
                <a:spcPts val="0"/>
              </a:spcBef>
              <a:spcAft>
                <a:spcPts val="0"/>
              </a:spcAft>
              <a:buSzPts val="1400"/>
              <a:buNone/>
              <a:defRPr sz="1900" b="1" i="0" u="none" strike="noStrike" cap="none">
                <a:solidFill>
                  <a:schemeClr val="dk2"/>
                </a:solidFill>
                <a:latin typeface="Arial"/>
                <a:ea typeface="Arial"/>
                <a:cs typeface="Arial"/>
                <a:sym typeface="Arial"/>
              </a:defRPr>
            </a:lvl7pPr>
            <a:lvl8pPr marR="0" lvl="7" algn="l" rtl="0">
              <a:spcBef>
                <a:spcPts val="0"/>
              </a:spcBef>
              <a:spcAft>
                <a:spcPts val="0"/>
              </a:spcAft>
              <a:buSzPts val="1400"/>
              <a:buNone/>
              <a:defRPr sz="1900" b="1" i="0" u="none" strike="noStrike" cap="none">
                <a:solidFill>
                  <a:schemeClr val="dk2"/>
                </a:solidFill>
                <a:latin typeface="Arial"/>
                <a:ea typeface="Arial"/>
                <a:cs typeface="Arial"/>
                <a:sym typeface="Arial"/>
              </a:defRPr>
            </a:lvl8pPr>
            <a:lvl9pPr marR="0" lvl="8" algn="l" rtl="0">
              <a:spcBef>
                <a:spcPts val="0"/>
              </a:spcBef>
              <a:spcAft>
                <a:spcPts val="0"/>
              </a:spcAft>
              <a:buSzPts val="1400"/>
              <a:buNone/>
              <a:defRPr sz="1900" b="1" i="0" u="none" strike="noStrike" cap="none">
                <a:solidFill>
                  <a:schemeClr val="dk2"/>
                </a:solidFill>
                <a:latin typeface="Arial"/>
                <a:ea typeface="Arial"/>
                <a:cs typeface="Arial"/>
                <a:sym typeface="Arial"/>
              </a:defRPr>
            </a:lvl9pPr>
          </a:lstStyle>
          <a:p>
            <a:endParaRPr/>
          </a:p>
        </p:txBody>
      </p:sp>
      <p:sp>
        <p:nvSpPr>
          <p:cNvPr id="12" name="Google Shape;12;p7"/>
          <p:cNvSpPr txBox="1"/>
          <p:nvPr/>
        </p:nvSpPr>
        <p:spPr>
          <a:xfrm>
            <a:off x="8632894" y="6485048"/>
            <a:ext cx="157094" cy="153888"/>
          </a:xfrm>
          <a:prstGeom prst="rect">
            <a:avLst/>
          </a:prstGeom>
          <a:noFill/>
          <a:ln>
            <a:noFill/>
          </a:ln>
        </p:spPr>
        <p:txBody>
          <a:bodyPr spcFirstLastPara="1" wrap="square" lIns="0" tIns="0" rIns="0" bIns="0" anchor="ctr" anchorCtr="0">
            <a:spAutoFit/>
          </a:bodyPr>
          <a:lstStyle/>
          <a:p>
            <a:pPr marL="0" marR="0" lvl="0" indent="0" algn="r" rtl="0">
              <a:spcBef>
                <a:spcPts val="0"/>
              </a:spcBef>
              <a:spcAft>
                <a:spcPts val="0"/>
              </a:spcAft>
              <a:buNone/>
            </a:pPr>
            <a:fld id="{00000000-1234-1234-1234-123412341234}" type="slidenum">
              <a:rPr lang="en-AU" sz="1000" b="0" i="0" u="none" strike="noStrike" cap="none">
                <a:solidFill>
                  <a:schemeClr val="dk1"/>
                </a:solidFill>
                <a:latin typeface="Arial"/>
                <a:ea typeface="Arial"/>
                <a:cs typeface="Arial"/>
                <a:sym typeface="Arial"/>
              </a:rPr>
              <a:t>‹#›</a:t>
            </a:fld>
            <a:endParaRPr sz="10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
        <p:cNvGrpSpPr/>
        <p:nvPr/>
      </p:nvGrpSpPr>
      <p:grpSpPr>
        <a:xfrm>
          <a:off x="0" y="0"/>
          <a:ext cx="0" cy="0"/>
          <a:chOff x="0" y="0"/>
          <a:chExt cx="0" cy="0"/>
        </a:xfrm>
      </p:grpSpPr>
      <p:sp>
        <p:nvSpPr>
          <p:cNvPr id="25" name="Google Shape;25;p10"/>
          <p:cNvSpPr txBox="1">
            <a:spLocks noGrp="1"/>
          </p:cNvSpPr>
          <p:nvPr>
            <p:ph type="body" idx="1"/>
          </p:nvPr>
        </p:nvSpPr>
        <p:spPr>
          <a:xfrm>
            <a:off x="2296319" y="2519680"/>
            <a:ext cx="4302125" cy="944602"/>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1223" b="0" i="0" u="none" strike="noStrike" cap="none">
                <a:solidFill>
                  <a:schemeClr val="accent6"/>
                </a:solidFill>
                <a:latin typeface="Arial"/>
                <a:ea typeface="Arial"/>
                <a:cs typeface="Arial"/>
                <a:sym typeface="Arial"/>
              </a:defRPr>
            </a:lvl1pPr>
            <a:lvl2pPr marL="914400" marR="0" lvl="1" indent="-325675" algn="l" rtl="0">
              <a:spcBef>
                <a:spcPts val="0"/>
              </a:spcBef>
              <a:spcAft>
                <a:spcPts val="0"/>
              </a:spcAft>
              <a:buClr>
                <a:schemeClr val="dk2"/>
              </a:buClr>
              <a:buSzPts val="1529"/>
              <a:buFont typeface="Arial"/>
              <a:buChar char="▪"/>
              <a:defRPr sz="1223" b="0" i="0" u="none" strike="noStrike" cap="none">
                <a:solidFill>
                  <a:schemeClr val="accent6"/>
                </a:solidFill>
                <a:latin typeface="Arial"/>
                <a:ea typeface="Arial"/>
                <a:cs typeface="Arial"/>
                <a:sym typeface="Arial"/>
              </a:defRPr>
            </a:lvl2pPr>
            <a:lvl3pPr marL="1371600" marR="0" lvl="2" indent="-321792" algn="l" rtl="0">
              <a:spcBef>
                <a:spcPts val="0"/>
              </a:spcBef>
              <a:spcAft>
                <a:spcPts val="0"/>
              </a:spcAft>
              <a:buClr>
                <a:schemeClr val="dk2"/>
              </a:buClr>
              <a:buSzPts val="1468"/>
              <a:buFont typeface="Arial"/>
              <a:buChar char="–"/>
              <a:defRPr sz="1223" b="0" i="0" u="none" strike="noStrike" cap="none">
                <a:solidFill>
                  <a:schemeClr val="accent6"/>
                </a:solidFill>
                <a:latin typeface="Arial"/>
                <a:ea typeface="Arial"/>
                <a:cs typeface="Arial"/>
                <a:sym typeface="Arial"/>
              </a:defRPr>
            </a:lvl3pPr>
            <a:lvl4pPr marL="1828800" marR="0" lvl="3" indent="-321792" algn="l" rtl="0">
              <a:spcBef>
                <a:spcPts val="0"/>
              </a:spcBef>
              <a:spcAft>
                <a:spcPts val="0"/>
              </a:spcAft>
              <a:buClr>
                <a:schemeClr val="dk2"/>
              </a:buClr>
              <a:buSzPts val="1468"/>
              <a:buFont typeface="Arial"/>
              <a:buChar char="▫"/>
              <a:defRPr sz="1223" b="0" i="0" u="none" strike="noStrike" cap="none">
                <a:solidFill>
                  <a:schemeClr val="accent6"/>
                </a:solidFill>
                <a:latin typeface="Arial"/>
                <a:ea typeface="Arial"/>
                <a:cs typeface="Arial"/>
                <a:sym typeface="Arial"/>
              </a:defRPr>
            </a:lvl4pPr>
            <a:lvl5pPr marL="2286000" marR="0" lvl="4" indent="-297717" algn="l" rtl="0">
              <a:spcBef>
                <a:spcPts val="0"/>
              </a:spcBef>
              <a:spcAft>
                <a:spcPts val="0"/>
              </a:spcAft>
              <a:buClr>
                <a:schemeClr val="dk2"/>
              </a:buClr>
              <a:buSzPts val="1088"/>
              <a:buFont typeface="Arial"/>
              <a:buChar char="-"/>
              <a:defRPr sz="1223" b="0" i="0" u="none" strike="noStrike" cap="none">
                <a:solidFill>
                  <a:schemeClr val="accent6"/>
                </a:solidFill>
                <a:latin typeface="Arial"/>
                <a:ea typeface="Arial"/>
                <a:cs typeface="Arial"/>
                <a:sym typeface="Arial"/>
              </a:defRPr>
            </a:lvl5pPr>
            <a:lvl6pPr marL="2743200" marR="0" lvl="5" indent="-297717" algn="l" rtl="0">
              <a:spcBef>
                <a:spcPts val="0"/>
              </a:spcBef>
              <a:spcAft>
                <a:spcPts val="0"/>
              </a:spcAft>
              <a:buClr>
                <a:schemeClr val="dk2"/>
              </a:buClr>
              <a:buSzPts val="1088"/>
              <a:buFont typeface="Arial"/>
              <a:buChar char="-"/>
              <a:defRPr sz="1223" b="0" i="0" u="none" strike="noStrike" cap="none">
                <a:solidFill>
                  <a:schemeClr val="dk1"/>
                </a:solidFill>
                <a:latin typeface="Arial"/>
                <a:ea typeface="Arial"/>
                <a:cs typeface="Arial"/>
                <a:sym typeface="Arial"/>
              </a:defRPr>
            </a:lvl6pPr>
            <a:lvl7pPr marL="3200400" marR="0" lvl="6" indent="-297717" algn="l" rtl="0">
              <a:spcBef>
                <a:spcPts val="0"/>
              </a:spcBef>
              <a:spcAft>
                <a:spcPts val="0"/>
              </a:spcAft>
              <a:buClr>
                <a:schemeClr val="dk2"/>
              </a:buClr>
              <a:buSzPts val="1088"/>
              <a:buFont typeface="Arial"/>
              <a:buChar char="-"/>
              <a:defRPr sz="1223" b="0" i="0" u="none" strike="noStrike" cap="none">
                <a:solidFill>
                  <a:schemeClr val="dk1"/>
                </a:solidFill>
                <a:latin typeface="Arial"/>
                <a:ea typeface="Arial"/>
                <a:cs typeface="Arial"/>
                <a:sym typeface="Arial"/>
              </a:defRPr>
            </a:lvl7pPr>
            <a:lvl8pPr marL="3657600" marR="0" lvl="7" indent="-297717" algn="l" rtl="0">
              <a:spcBef>
                <a:spcPts val="0"/>
              </a:spcBef>
              <a:spcAft>
                <a:spcPts val="0"/>
              </a:spcAft>
              <a:buClr>
                <a:schemeClr val="dk2"/>
              </a:buClr>
              <a:buSzPts val="1088"/>
              <a:buFont typeface="Arial"/>
              <a:buChar char="-"/>
              <a:defRPr sz="1223" b="0" i="0" u="none" strike="noStrike" cap="none">
                <a:solidFill>
                  <a:schemeClr val="dk1"/>
                </a:solidFill>
                <a:latin typeface="Arial"/>
                <a:ea typeface="Arial"/>
                <a:cs typeface="Arial"/>
                <a:sym typeface="Arial"/>
              </a:defRPr>
            </a:lvl8pPr>
            <a:lvl9pPr marL="4114800" marR="0" lvl="8" indent="-297717" algn="l" rtl="0">
              <a:spcBef>
                <a:spcPts val="0"/>
              </a:spcBef>
              <a:spcAft>
                <a:spcPts val="0"/>
              </a:spcAft>
              <a:buClr>
                <a:schemeClr val="dk2"/>
              </a:buClr>
              <a:buSzPts val="1088"/>
              <a:buFont typeface="Arial"/>
              <a:buChar char="-"/>
              <a:defRPr sz="1223" b="0" i="0" u="none" strike="noStrike" cap="none">
                <a:solidFill>
                  <a:schemeClr val="dk1"/>
                </a:solidFill>
                <a:latin typeface="Arial"/>
                <a:ea typeface="Arial"/>
                <a:cs typeface="Arial"/>
                <a:sym typeface="Arial"/>
              </a:defRPr>
            </a:lvl9pPr>
          </a:lstStyle>
          <a:p>
            <a:endParaRPr/>
          </a:p>
        </p:txBody>
      </p:sp>
      <p:sp>
        <p:nvSpPr>
          <p:cNvPr id="26" name="Google Shape;26;p10"/>
          <p:cNvSpPr txBox="1">
            <a:spLocks noGrp="1"/>
          </p:cNvSpPr>
          <p:nvPr>
            <p:ph type="title"/>
          </p:nvPr>
        </p:nvSpPr>
        <p:spPr>
          <a:xfrm>
            <a:off x="171453" y="230190"/>
            <a:ext cx="8618538" cy="22441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452" b="1" i="0" u="none" strike="noStrike" cap="none">
                <a:solidFill>
                  <a:schemeClr val="accent6"/>
                </a:solidFill>
                <a:latin typeface="Arial"/>
                <a:ea typeface="Arial"/>
                <a:cs typeface="Arial"/>
                <a:sym typeface="Arial"/>
              </a:defRPr>
            </a:lvl1pPr>
            <a:lvl2pPr marR="0" lvl="1" algn="l" rtl="0">
              <a:spcBef>
                <a:spcPts val="0"/>
              </a:spcBef>
              <a:spcAft>
                <a:spcPts val="0"/>
              </a:spcAft>
              <a:buSzPts val="1400"/>
              <a:buNone/>
              <a:defRPr sz="1452" b="1" i="0" u="none" strike="noStrike" cap="none">
                <a:solidFill>
                  <a:schemeClr val="dk2"/>
                </a:solidFill>
                <a:latin typeface="Arial"/>
                <a:ea typeface="Arial"/>
                <a:cs typeface="Arial"/>
                <a:sym typeface="Arial"/>
              </a:defRPr>
            </a:lvl2pPr>
            <a:lvl3pPr marR="0" lvl="2" algn="l" rtl="0">
              <a:spcBef>
                <a:spcPts val="0"/>
              </a:spcBef>
              <a:spcAft>
                <a:spcPts val="0"/>
              </a:spcAft>
              <a:buSzPts val="1400"/>
              <a:buNone/>
              <a:defRPr sz="1452" b="1" i="0" u="none" strike="noStrike" cap="none">
                <a:solidFill>
                  <a:schemeClr val="dk2"/>
                </a:solidFill>
                <a:latin typeface="Arial"/>
                <a:ea typeface="Arial"/>
                <a:cs typeface="Arial"/>
                <a:sym typeface="Arial"/>
              </a:defRPr>
            </a:lvl3pPr>
            <a:lvl4pPr marR="0" lvl="3" algn="l" rtl="0">
              <a:spcBef>
                <a:spcPts val="0"/>
              </a:spcBef>
              <a:spcAft>
                <a:spcPts val="0"/>
              </a:spcAft>
              <a:buSzPts val="1400"/>
              <a:buNone/>
              <a:defRPr sz="1452" b="1" i="0" u="none" strike="noStrike" cap="none">
                <a:solidFill>
                  <a:schemeClr val="dk2"/>
                </a:solidFill>
                <a:latin typeface="Arial"/>
                <a:ea typeface="Arial"/>
                <a:cs typeface="Arial"/>
                <a:sym typeface="Arial"/>
              </a:defRPr>
            </a:lvl4pPr>
            <a:lvl5pPr marR="0" lvl="4" algn="l" rtl="0">
              <a:spcBef>
                <a:spcPts val="0"/>
              </a:spcBef>
              <a:spcAft>
                <a:spcPts val="0"/>
              </a:spcAft>
              <a:buSzPts val="1400"/>
              <a:buNone/>
              <a:defRPr sz="1452" b="1" i="0" u="none" strike="noStrike" cap="none">
                <a:solidFill>
                  <a:schemeClr val="dk2"/>
                </a:solidFill>
                <a:latin typeface="Arial"/>
                <a:ea typeface="Arial"/>
                <a:cs typeface="Arial"/>
                <a:sym typeface="Arial"/>
              </a:defRPr>
            </a:lvl5pPr>
            <a:lvl6pPr marR="0" lvl="5" algn="l" rtl="0">
              <a:spcBef>
                <a:spcPts val="0"/>
              </a:spcBef>
              <a:spcAft>
                <a:spcPts val="0"/>
              </a:spcAft>
              <a:buSzPts val="1400"/>
              <a:buNone/>
              <a:defRPr sz="1452" b="1" i="0" u="none" strike="noStrike" cap="none">
                <a:solidFill>
                  <a:schemeClr val="dk2"/>
                </a:solidFill>
                <a:latin typeface="Arial"/>
                <a:ea typeface="Arial"/>
                <a:cs typeface="Arial"/>
                <a:sym typeface="Arial"/>
              </a:defRPr>
            </a:lvl6pPr>
            <a:lvl7pPr marR="0" lvl="6" algn="l" rtl="0">
              <a:spcBef>
                <a:spcPts val="0"/>
              </a:spcBef>
              <a:spcAft>
                <a:spcPts val="0"/>
              </a:spcAft>
              <a:buSzPts val="1400"/>
              <a:buNone/>
              <a:defRPr sz="1452" b="1" i="0" u="none" strike="noStrike" cap="none">
                <a:solidFill>
                  <a:schemeClr val="dk2"/>
                </a:solidFill>
                <a:latin typeface="Arial"/>
                <a:ea typeface="Arial"/>
                <a:cs typeface="Arial"/>
                <a:sym typeface="Arial"/>
              </a:defRPr>
            </a:lvl7pPr>
            <a:lvl8pPr marR="0" lvl="7" algn="l" rtl="0">
              <a:spcBef>
                <a:spcPts val="0"/>
              </a:spcBef>
              <a:spcAft>
                <a:spcPts val="0"/>
              </a:spcAft>
              <a:buSzPts val="1400"/>
              <a:buNone/>
              <a:defRPr sz="1452" b="1" i="0" u="none" strike="noStrike" cap="none">
                <a:solidFill>
                  <a:schemeClr val="dk2"/>
                </a:solidFill>
                <a:latin typeface="Arial"/>
                <a:ea typeface="Arial"/>
                <a:cs typeface="Arial"/>
                <a:sym typeface="Arial"/>
              </a:defRPr>
            </a:lvl8pPr>
            <a:lvl9pPr marR="0" lvl="8" algn="l" rtl="0">
              <a:spcBef>
                <a:spcPts val="0"/>
              </a:spcBef>
              <a:spcAft>
                <a:spcPts val="0"/>
              </a:spcAft>
              <a:buSzPts val="1400"/>
              <a:buNone/>
              <a:defRPr sz="1452" b="1" i="0" u="none" strike="noStrike" cap="none">
                <a:solidFill>
                  <a:schemeClr val="dk2"/>
                </a:solidFill>
                <a:latin typeface="Arial"/>
                <a:ea typeface="Arial"/>
                <a:cs typeface="Arial"/>
                <a:sym typeface="Arial"/>
              </a:defRPr>
            </a:lvl9pPr>
          </a:lstStyle>
          <a:p>
            <a:endParaRPr/>
          </a:p>
        </p:txBody>
      </p:sp>
      <p:sp>
        <p:nvSpPr>
          <p:cNvPr id="27" name="Google Shape;27;p10"/>
          <p:cNvSpPr txBox="1"/>
          <p:nvPr/>
        </p:nvSpPr>
        <p:spPr>
          <a:xfrm>
            <a:off x="8671366" y="6503196"/>
            <a:ext cx="118623" cy="117596"/>
          </a:xfrm>
          <a:prstGeom prst="rect">
            <a:avLst/>
          </a:prstGeom>
          <a:noFill/>
          <a:ln>
            <a:noFill/>
          </a:ln>
        </p:spPr>
        <p:txBody>
          <a:bodyPr spcFirstLastPara="1" wrap="square" lIns="0" tIns="0" rIns="0" bIns="0" anchor="ctr" anchorCtr="0">
            <a:spAutoFit/>
          </a:bodyPr>
          <a:lstStyle/>
          <a:p>
            <a:pPr marL="0" marR="0" lvl="0" indent="0" algn="r" rtl="0">
              <a:spcBef>
                <a:spcPts val="0"/>
              </a:spcBef>
              <a:spcAft>
                <a:spcPts val="0"/>
              </a:spcAft>
              <a:buNone/>
            </a:pPr>
            <a:fld id="{00000000-1234-1234-1234-123412341234}" type="slidenum">
              <a:rPr lang="en-AU" sz="764">
                <a:solidFill>
                  <a:schemeClr val="dk1"/>
                </a:solidFill>
                <a:latin typeface="Arial"/>
                <a:ea typeface="Arial"/>
                <a:cs typeface="Arial"/>
                <a:sym typeface="Arial"/>
              </a:rPr>
              <a:t>‹#›</a:t>
            </a:fld>
            <a:endParaRPr sz="764">
              <a:solidFill>
                <a:schemeClr val="dk1"/>
              </a:solidFill>
              <a:latin typeface="Arial"/>
              <a:ea typeface="Arial"/>
              <a:cs typeface="Arial"/>
              <a:sym typeface="Arial"/>
            </a:endParaRPr>
          </a:p>
        </p:txBody>
      </p:sp>
      <p:cxnSp>
        <p:nvCxnSpPr>
          <p:cNvPr id="28" name="Google Shape;28;p10"/>
          <p:cNvCxnSpPr/>
          <p:nvPr/>
        </p:nvCxnSpPr>
        <p:spPr>
          <a:xfrm>
            <a:off x="88960" y="887678"/>
            <a:ext cx="8784976" cy="0"/>
          </a:xfrm>
          <a:prstGeom prst="straightConnector1">
            <a:avLst/>
          </a:prstGeom>
          <a:noFill/>
          <a:ln w="25400" cap="flat" cmpd="sng">
            <a:solidFill>
              <a:srgbClr val="000000"/>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Google Shape;41;p1"/>
          <p:cNvSpPr txBox="1">
            <a:spLocks noGrp="1"/>
          </p:cNvSpPr>
          <p:nvPr>
            <p:ph type="title"/>
          </p:nvPr>
        </p:nvSpPr>
        <p:spPr>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AU" dirty="0"/>
              <a:t>Real Estate Corp – House Price estimates and predictions</a:t>
            </a:r>
            <a:endParaRPr dirty="0"/>
          </a:p>
        </p:txBody>
      </p:sp>
      <p:sp>
        <p:nvSpPr>
          <p:cNvPr id="42" name="Google Shape;42;p1"/>
          <p:cNvSpPr txBox="1"/>
          <p:nvPr/>
        </p:nvSpPr>
        <p:spPr>
          <a:xfrm>
            <a:off x="233362" y="6054312"/>
            <a:ext cx="4935537" cy="21544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AU" sz="1400" b="0" i="0" u="none" strike="noStrike" cap="none" dirty="0">
                <a:solidFill>
                  <a:schemeClr val="dk1"/>
                </a:solidFill>
                <a:latin typeface="Arial"/>
                <a:ea typeface="Arial"/>
                <a:cs typeface="Arial"/>
                <a:sym typeface="Arial"/>
              </a:rPr>
              <a:t>Date: 9/26/21</a:t>
            </a:r>
            <a:endParaRPr dirty="0"/>
          </a:p>
        </p:txBody>
      </p:sp>
      <p:sp>
        <p:nvSpPr>
          <p:cNvPr id="43" name="Google Shape;43;p1"/>
          <p:cNvSpPr txBox="1"/>
          <p:nvPr/>
        </p:nvSpPr>
        <p:spPr>
          <a:xfrm>
            <a:off x="233363" y="6269756"/>
            <a:ext cx="4935537" cy="215444"/>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AU" sz="1400" b="0" i="0" u="none" strike="noStrike" cap="none" dirty="0">
                <a:solidFill>
                  <a:schemeClr val="dk1"/>
                </a:solidFill>
                <a:latin typeface="Arial"/>
                <a:ea typeface="Arial"/>
                <a:cs typeface="Arial"/>
                <a:sym typeface="Arial"/>
              </a:rPr>
              <a:t>Presenter: Chris Chergi</a:t>
            </a:r>
            <a:endParaRPr dirty="0"/>
          </a:p>
        </p:txBody>
      </p:sp>
      <p:pic>
        <p:nvPicPr>
          <p:cNvPr id="3" name="Picture 2" descr="Figures of houses in different position and sizes">
            <a:extLst>
              <a:ext uri="{FF2B5EF4-FFF2-40B4-BE49-F238E27FC236}">
                <a16:creationId xmlns:a16="http://schemas.microsoft.com/office/drawing/2014/main" id="{FA216DFD-AA9F-4DFA-A639-802EB31B6E1B}"/>
              </a:ext>
            </a:extLst>
          </p:cNvPr>
          <p:cNvPicPr>
            <a:picLocks noChangeAspect="1"/>
          </p:cNvPicPr>
          <p:nvPr/>
        </p:nvPicPr>
        <p:blipFill>
          <a:blip r:embed="rId3"/>
          <a:stretch>
            <a:fillRect/>
          </a:stretch>
        </p:blipFill>
        <p:spPr>
          <a:xfrm>
            <a:off x="21097" y="958152"/>
            <a:ext cx="8919244" cy="501707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Google Shape;48;p3"/>
          <p:cNvSpPr txBox="1">
            <a:spLocks noGrp="1"/>
          </p:cNvSpPr>
          <p:nvPr>
            <p:ph type="title"/>
          </p:nvPr>
        </p:nvSpPr>
        <p:spPr>
          <a:xfrm>
            <a:off x="155328" y="246857"/>
            <a:ext cx="8618537" cy="292388"/>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en-AU" dirty="0"/>
              <a:t>Losing potential customers due to bad reputation in house prices.</a:t>
            </a:r>
            <a:endParaRPr dirty="0"/>
          </a:p>
        </p:txBody>
      </p:sp>
      <p:grpSp>
        <p:nvGrpSpPr>
          <p:cNvPr id="49" name="Google Shape;49;p3"/>
          <p:cNvGrpSpPr/>
          <p:nvPr/>
        </p:nvGrpSpPr>
        <p:grpSpPr>
          <a:xfrm>
            <a:off x="695480" y="1384768"/>
            <a:ext cx="7304259" cy="4747323"/>
            <a:chOff x="709648" y="1412776"/>
            <a:chExt cx="7453062" cy="1424733"/>
          </a:xfrm>
        </p:grpSpPr>
        <p:sp>
          <p:nvSpPr>
            <p:cNvPr id="50" name="Google Shape;50;p3"/>
            <p:cNvSpPr/>
            <p:nvPr/>
          </p:nvSpPr>
          <p:spPr>
            <a:xfrm>
              <a:off x="767490" y="1444149"/>
              <a:ext cx="3663767" cy="1393360"/>
            </a:xfrm>
            <a:prstGeom prst="rect">
              <a:avLst/>
            </a:prstGeom>
            <a:solidFill>
              <a:srgbClr val="F2F2F2">
                <a:alpha val="84705"/>
              </a:srgbClr>
            </a:solidFill>
            <a:ln>
              <a:noFill/>
            </a:ln>
          </p:spPr>
          <p:txBody>
            <a:bodyPr spcFirstLastPara="1" wrap="square" lIns="0" tIns="0" rIns="0" bIns="0" anchor="t" anchorCtr="0">
              <a:noAutofit/>
            </a:bodyPr>
            <a:lstStyle/>
            <a:p>
              <a:pPr marL="0" marR="0" lvl="0" indent="0" algn="ctr" rtl="0">
                <a:spcBef>
                  <a:spcPts val="0"/>
                </a:spcBef>
                <a:spcAft>
                  <a:spcPts val="0"/>
                </a:spcAft>
                <a:buNone/>
              </a:pPr>
              <a:endParaRPr sz="3136">
                <a:solidFill>
                  <a:srgbClr val="888C92"/>
                </a:solidFill>
                <a:latin typeface="Arial"/>
                <a:ea typeface="Arial"/>
                <a:cs typeface="Arial"/>
                <a:sym typeface="Arial"/>
              </a:endParaRPr>
            </a:p>
          </p:txBody>
        </p:sp>
        <p:sp>
          <p:nvSpPr>
            <p:cNvPr id="51" name="Google Shape;51;p3"/>
            <p:cNvSpPr/>
            <p:nvPr/>
          </p:nvSpPr>
          <p:spPr>
            <a:xfrm>
              <a:off x="835176" y="1980588"/>
              <a:ext cx="3528392" cy="56889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AU" sz="1176" b="1" dirty="0">
                  <a:solidFill>
                    <a:srgbClr val="002060"/>
                  </a:solidFill>
                  <a:latin typeface="Quattrocento Sans"/>
                  <a:ea typeface="Quattrocento Sans"/>
                  <a:cs typeface="Quattrocento Sans"/>
                  <a:sym typeface="Quattrocento Sans"/>
                </a:rPr>
                <a:t>Problem </a:t>
              </a:r>
              <a:endParaRPr dirty="0"/>
            </a:p>
            <a:p>
              <a:pPr marL="0" marR="0" lvl="0" indent="0" algn="ctr" rtl="0">
                <a:spcBef>
                  <a:spcPts val="0"/>
                </a:spcBef>
                <a:spcAft>
                  <a:spcPts val="0"/>
                </a:spcAft>
                <a:buNone/>
              </a:pPr>
              <a:r>
                <a:rPr lang="en-AU" sz="1176" b="1" dirty="0">
                  <a:solidFill>
                    <a:srgbClr val="002060"/>
                  </a:solidFill>
                  <a:latin typeface="Quattrocento Sans"/>
                  <a:sym typeface="Quattrocento Sans"/>
                </a:rPr>
                <a:t>Client sells house lower than actual appraisal or purchases a new house higher than actual appraisal because of bad estimate.</a:t>
              </a:r>
              <a:endParaRPr dirty="0"/>
            </a:p>
          </p:txBody>
        </p:sp>
        <p:sp>
          <p:nvSpPr>
            <p:cNvPr id="52" name="Google Shape;52;p3"/>
            <p:cNvSpPr/>
            <p:nvPr/>
          </p:nvSpPr>
          <p:spPr>
            <a:xfrm>
              <a:off x="709648" y="1412776"/>
              <a:ext cx="931335" cy="282687"/>
            </a:xfrm>
            <a:prstGeom prst="ellipse">
              <a:avLst/>
            </a:prstGeom>
            <a:solidFill>
              <a:srgbClr val="F2F2F2"/>
            </a:solidFill>
            <a:ln w="28575" cap="flat" cmpd="sng">
              <a:solidFill>
                <a:srgbClr val="F5AF3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372" b="1">
                  <a:solidFill>
                    <a:srgbClr val="002060"/>
                  </a:solidFill>
                  <a:latin typeface="Quattrocento Sans"/>
                  <a:ea typeface="Quattrocento Sans"/>
                  <a:cs typeface="Quattrocento Sans"/>
                  <a:sym typeface="Quattrocento Sans"/>
                </a:rPr>
                <a:t>!</a:t>
              </a:r>
              <a:endParaRPr/>
            </a:p>
          </p:txBody>
        </p:sp>
        <p:sp>
          <p:nvSpPr>
            <p:cNvPr id="53" name="Google Shape;53;p3"/>
            <p:cNvSpPr/>
            <p:nvPr/>
          </p:nvSpPr>
          <p:spPr>
            <a:xfrm>
              <a:off x="4498943" y="1444149"/>
              <a:ext cx="3663767" cy="1393360"/>
            </a:xfrm>
            <a:prstGeom prst="rect">
              <a:avLst/>
            </a:prstGeom>
            <a:solidFill>
              <a:srgbClr val="F6A40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568">
                <a:solidFill>
                  <a:schemeClr val="lt1"/>
                </a:solidFill>
                <a:latin typeface="Arial"/>
                <a:ea typeface="Arial"/>
                <a:cs typeface="Arial"/>
                <a:sym typeface="Arial"/>
              </a:endParaRPr>
            </a:p>
          </p:txBody>
        </p:sp>
        <p:sp>
          <p:nvSpPr>
            <p:cNvPr id="54" name="Google Shape;54;p3"/>
            <p:cNvSpPr/>
            <p:nvPr/>
          </p:nvSpPr>
          <p:spPr>
            <a:xfrm>
              <a:off x="4619373" y="1980588"/>
              <a:ext cx="3528392" cy="244916"/>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AU" sz="1176" b="1" dirty="0">
                  <a:solidFill>
                    <a:srgbClr val="002060"/>
                  </a:solidFill>
                  <a:latin typeface="Quattrocento Sans"/>
                  <a:ea typeface="Quattrocento Sans"/>
                  <a:cs typeface="Quattrocento Sans"/>
                  <a:sym typeface="Quattrocento Sans"/>
                </a:rPr>
                <a:t>Majority of our clients learn of our business via word of mouth.  If our current clients feels they were did not get the best deal then they will not recommend us to friends and family.</a:t>
              </a:r>
              <a:endParaRPr dirty="0"/>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2"/>
          <p:cNvSpPr txBox="1">
            <a:spLocks noGrp="1"/>
          </p:cNvSpPr>
          <p:nvPr>
            <p:ph type="title"/>
          </p:nvPr>
        </p:nvSpPr>
        <p:spPr>
          <a:xfrm>
            <a:off x="171451" y="230188"/>
            <a:ext cx="8618537" cy="246221"/>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AU" sz="1600" dirty="0"/>
              <a:t>Creating a prediction model to generate an accurate house price based off key data.</a:t>
            </a:r>
            <a:endParaRPr dirty="0"/>
          </a:p>
        </p:txBody>
      </p:sp>
      <p:sp>
        <p:nvSpPr>
          <p:cNvPr id="71" name="Google Shape;71;p2"/>
          <p:cNvSpPr/>
          <p:nvPr/>
        </p:nvSpPr>
        <p:spPr>
          <a:xfrm>
            <a:off x="539451" y="6485919"/>
            <a:ext cx="2452916" cy="21544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AU" sz="800" b="1" i="0" u="none" strike="noStrike" cap="none">
                <a:solidFill>
                  <a:schemeClr val="dk1"/>
                </a:solidFill>
                <a:latin typeface="Arial"/>
                <a:ea typeface="Arial"/>
                <a:cs typeface="Arial"/>
                <a:sym typeface="Arial"/>
              </a:rPr>
              <a:t>Source: </a:t>
            </a:r>
            <a:r>
              <a:rPr lang="en-AU" sz="800" b="0" i="0" u="none" strike="noStrike" cap="none">
                <a:solidFill>
                  <a:schemeClr val="dk1"/>
                </a:solidFill>
                <a:latin typeface="Arial"/>
                <a:ea typeface="Arial"/>
                <a:cs typeface="Arial"/>
                <a:sym typeface="Arial"/>
              </a:rPr>
              <a:t>Southern Water Corp Statistical Records</a:t>
            </a:r>
            <a:endParaRPr/>
          </a:p>
        </p:txBody>
      </p:sp>
      <p:sp>
        <p:nvSpPr>
          <p:cNvPr id="72" name="Google Shape;72;p2"/>
          <p:cNvSpPr txBox="1"/>
          <p:nvPr/>
        </p:nvSpPr>
        <p:spPr>
          <a:xfrm>
            <a:off x="5007166" y="1040227"/>
            <a:ext cx="1531345"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AU" sz="1400" b="1">
                <a:solidFill>
                  <a:schemeClr val="dk1"/>
                </a:solidFill>
                <a:latin typeface="Arial"/>
                <a:ea typeface="Arial"/>
                <a:cs typeface="Arial"/>
                <a:sym typeface="Arial"/>
              </a:rPr>
              <a:t>Key Insights</a:t>
            </a:r>
            <a:endParaRPr/>
          </a:p>
        </p:txBody>
      </p:sp>
      <p:sp>
        <p:nvSpPr>
          <p:cNvPr id="73" name="Google Shape;73;p2"/>
          <p:cNvSpPr txBox="1"/>
          <p:nvPr/>
        </p:nvSpPr>
        <p:spPr>
          <a:xfrm>
            <a:off x="5277079" y="1526776"/>
            <a:ext cx="2963538" cy="33239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dirty="0">
                <a:solidFill>
                  <a:schemeClr val="dk1"/>
                </a:solidFill>
              </a:rPr>
              <a:t>By creating a prediction model, we can compare past sales with the prediction model.</a:t>
            </a:r>
            <a:endParaRPr sz="1400" dirty="0">
              <a:solidFill>
                <a:schemeClr val="dk1"/>
              </a:solidFill>
              <a:latin typeface="Arial"/>
              <a:ea typeface="Arial"/>
              <a:cs typeface="Arial"/>
              <a:sym typeface="Arial"/>
            </a:endParaRPr>
          </a:p>
          <a:p>
            <a:pPr marL="0" marR="0" lvl="0" indent="0" algn="l" rtl="0">
              <a:spcBef>
                <a:spcPts val="0"/>
              </a:spcBef>
              <a:spcAft>
                <a:spcPts val="0"/>
              </a:spcAft>
              <a:buNone/>
            </a:pPr>
            <a:endParaRPr sz="1400" dirty="0">
              <a:solidFill>
                <a:schemeClr val="dk1"/>
              </a:solidFill>
              <a:latin typeface="Arial"/>
              <a:ea typeface="Arial"/>
              <a:cs typeface="Arial"/>
              <a:sym typeface="Arial"/>
            </a:endParaRPr>
          </a:p>
          <a:p>
            <a:pPr marL="0" marR="0" lvl="0" indent="0" algn="l" rtl="0">
              <a:spcBef>
                <a:spcPts val="0"/>
              </a:spcBef>
              <a:spcAft>
                <a:spcPts val="0"/>
              </a:spcAft>
              <a:buNone/>
            </a:pPr>
            <a:r>
              <a:rPr lang="en-US" dirty="0">
                <a:solidFill>
                  <a:schemeClr val="dk1"/>
                </a:solidFill>
              </a:rPr>
              <a:t>Narrowed down which factors had a high correlation to price.  Square footage has a correlation of .7 and grade has a correlation of .67.</a:t>
            </a:r>
          </a:p>
          <a:p>
            <a:pPr marL="0" marR="0" lvl="0" indent="0" algn="l" rtl="0">
              <a:spcBef>
                <a:spcPts val="0"/>
              </a:spcBef>
              <a:spcAft>
                <a:spcPts val="0"/>
              </a:spcAft>
              <a:buNone/>
            </a:pPr>
            <a:endParaRPr lang="en-US" dirty="0">
              <a:solidFill>
                <a:schemeClr val="dk1"/>
              </a:solidFill>
            </a:endParaRPr>
          </a:p>
          <a:p>
            <a:pPr marL="0" marR="0" lvl="0" indent="0" algn="l" rtl="0">
              <a:spcBef>
                <a:spcPts val="0"/>
              </a:spcBef>
              <a:spcAft>
                <a:spcPts val="0"/>
              </a:spcAft>
              <a:buNone/>
            </a:pPr>
            <a:r>
              <a:rPr lang="en-US" dirty="0">
                <a:solidFill>
                  <a:schemeClr val="dk1"/>
                </a:solidFill>
              </a:rPr>
              <a:t>Running a regression model showed a R-squared value of .692 and the largest p value is a .088.</a:t>
            </a:r>
            <a:endParaRPr dirty="0"/>
          </a:p>
          <a:p>
            <a:pPr marL="0" marR="0" lvl="0" indent="0" algn="l" rtl="0">
              <a:spcBef>
                <a:spcPts val="0"/>
              </a:spcBef>
              <a:spcAft>
                <a:spcPts val="0"/>
              </a:spcAft>
              <a:buNone/>
            </a:pPr>
            <a:endParaRPr lang="en-US" dirty="0">
              <a:solidFill>
                <a:schemeClr val="dk1"/>
              </a:solidFill>
            </a:endParaRPr>
          </a:p>
          <a:p>
            <a:pPr marL="0" marR="0" lvl="0" indent="0" algn="l" rtl="0">
              <a:spcBef>
                <a:spcPts val="0"/>
              </a:spcBef>
              <a:spcAft>
                <a:spcPts val="0"/>
              </a:spcAft>
              <a:buNone/>
            </a:pPr>
            <a:endParaRPr dirty="0"/>
          </a:p>
          <a:p>
            <a:pPr marL="0" marR="0" lvl="0" indent="0" algn="l" rtl="0">
              <a:spcBef>
                <a:spcPts val="0"/>
              </a:spcBef>
              <a:spcAft>
                <a:spcPts val="0"/>
              </a:spcAft>
              <a:buNone/>
            </a:pPr>
            <a:endParaRPr sz="1400" dirty="0">
              <a:solidFill>
                <a:schemeClr val="dk1"/>
              </a:solidFill>
              <a:latin typeface="Arial"/>
              <a:ea typeface="Arial"/>
              <a:cs typeface="Arial"/>
              <a:sym typeface="Arial"/>
            </a:endParaRPr>
          </a:p>
        </p:txBody>
      </p:sp>
      <p:sp>
        <p:nvSpPr>
          <p:cNvPr id="74" name="Google Shape;74;p2"/>
          <p:cNvSpPr/>
          <p:nvPr/>
        </p:nvSpPr>
        <p:spPr>
          <a:xfrm>
            <a:off x="5089793" y="1355536"/>
            <a:ext cx="3338111" cy="4835939"/>
          </a:xfrm>
          <a:prstGeom prst="rect">
            <a:avLst/>
          </a:prstGeom>
          <a:noFill/>
          <a:ln w="1905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Arial"/>
              <a:ea typeface="Arial"/>
              <a:cs typeface="Arial"/>
              <a:sym typeface="Arial"/>
            </a:endParaRPr>
          </a:p>
        </p:txBody>
      </p:sp>
      <p:pic>
        <p:nvPicPr>
          <p:cNvPr id="3" name="Picture 2" descr="Graphical user interface, chart&#10;&#10;Description automatically generated">
            <a:extLst>
              <a:ext uri="{FF2B5EF4-FFF2-40B4-BE49-F238E27FC236}">
                <a16:creationId xmlns:a16="http://schemas.microsoft.com/office/drawing/2014/main" id="{6D19225E-BE7A-4E94-9B2D-CDEAF8BDBE70}"/>
              </a:ext>
            </a:extLst>
          </p:cNvPr>
          <p:cNvPicPr>
            <a:picLocks noChangeAspect="1"/>
          </p:cNvPicPr>
          <p:nvPr/>
        </p:nvPicPr>
        <p:blipFill>
          <a:blip r:embed="rId3"/>
          <a:stretch>
            <a:fillRect/>
          </a:stretch>
        </p:blipFill>
        <p:spPr>
          <a:xfrm>
            <a:off x="297396" y="1194115"/>
            <a:ext cx="4620955" cy="4912728"/>
          </a:xfrm>
          <a:prstGeom prst="rect">
            <a:avLst/>
          </a:prstGeom>
        </p:spPr>
      </p:pic>
      <p:pic>
        <p:nvPicPr>
          <p:cNvPr id="8" name="Picture 7" descr="Graphical user interface, chart&#10;&#10;Description automatically generated">
            <a:extLst>
              <a:ext uri="{FF2B5EF4-FFF2-40B4-BE49-F238E27FC236}">
                <a16:creationId xmlns:a16="http://schemas.microsoft.com/office/drawing/2014/main" id="{1F425612-CEAA-465D-9725-846F9ADDE70B}"/>
              </a:ext>
            </a:extLst>
          </p:cNvPr>
          <p:cNvPicPr>
            <a:picLocks noChangeAspect="1"/>
          </p:cNvPicPr>
          <p:nvPr/>
        </p:nvPicPr>
        <p:blipFill>
          <a:blip r:embed="rId3"/>
          <a:stretch>
            <a:fillRect/>
          </a:stretch>
        </p:blipFill>
        <p:spPr>
          <a:xfrm>
            <a:off x="285364" y="1194115"/>
            <a:ext cx="4620955" cy="491272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4"/>
          <p:cNvSpPr txBox="1">
            <a:spLocks noGrp="1"/>
          </p:cNvSpPr>
          <p:nvPr>
            <p:ph type="title"/>
          </p:nvPr>
        </p:nvSpPr>
        <p:spPr>
          <a:xfrm>
            <a:off x="171451" y="230188"/>
            <a:ext cx="8618537" cy="553998"/>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AU" sz="1800" dirty="0"/>
              <a:t>Approached the data first by descriptive statistics, then moved to inferential statistics to create our prediction model.</a:t>
            </a:r>
            <a:endParaRPr dirty="0"/>
          </a:p>
        </p:txBody>
      </p:sp>
      <p:cxnSp>
        <p:nvCxnSpPr>
          <p:cNvPr id="89" name="Google Shape;89;p4"/>
          <p:cNvCxnSpPr/>
          <p:nvPr/>
        </p:nvCxnSpPr>
        <p:spPr>
          <a:xfrm>
            <a:off x="182468" y="6453336"/>
            <a:ext cx="8784976" cy="0"/>
          </a:xfrm>
          <a:prstGeom prst="straightConnector1">
            <a:avLst/>
          </a:prstGeom>
          <a:noFill/>
          <a:ln w="25400" cap="flat" cmpd="sng">
            <a:solidFill>
              <a:srgbClr val="000000"/>
            </a:solidFill>
            <a:prstDash val="solid"/>
            <a:round/>
            <a:headEnd type="none" w="sm" len="sm"/>
            <a:tailEnd type="none" w="sm" len="sm"/>
          </a:ln>
        </p:spPr>
      </p:cxnSp>
      <p:sp>
        <p:nvSpPr>
          <p:cNvPr id="90" name="Google Shape;90;p4"/>
          <p:cNvSpPr/>
          <p:nvPr/>
        </p:nvSpPr>
        <p:spPr>
          <a:xfrm>
            <a:off x="2779646" y="1713518"/>
            <a:ext cx="3590619" cy="1647219"/>
          </a:xfrm>
          <a:prstGeom prst="rect">
            <a:avLst/>
          </a:prstGeom>
          <a:solidFill>
            <a:srgbClr val="F2F2F2">
              <a:alpha val="84705"/>
            </a:srgbClr>
          </a:soli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r>
              <a:rPr lang="en-AU" sz="1800" b="1" dirty="0">
                <a:solidFill>
                  <a:srgbClr val="002060"/>
                </a:solidFill>
                <a:latin typeface="Arial"/>
                <a:ea typeface="Arial"/>
                <a:cs typeface="Arial"/>
                <a:sym typeface="Arial"/>
              </a:rPr>
              <a:t>Can a statistical model be made to accurately predict house prices to increase client sales by 10% by the end of the year?</a:t>
            </a:r>
            <a:endParaRPr dirty="0"/>
          </a:p>
        </p:txBody>
      </p:sp>
      <p:sp>
        <p:nvSpPr>
          <p:cNvPr id="91" name="Google Shape;91;p4"/>
          <p:cNvSpPr/>
          <p:nvPr/>
        </p:nvSpPr>
        <p:spPr>
          <a:xfrm>
            <a:off x="431217" y="4290069"/>
            <a:ext cx="3590619" cy="1647219"/>
          </a:xfrm>
          <a:prstGeom prst="rect">
            <a:avLst/>
          </a:prstGeom>
          <a:noFill/>
          <a:ln w="25400" cap="flat" cmpd="sng">
            <a:solidFill>
              <a:schemeClr val="accent1"/>
            </a:solidFill>
            <a:prstDash val="dash"/>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endParaRPr sz="1800" b="1">
              <a:solidFill>
                <a:srgbClr val="002060"/>
              </a:solidFill>
              <a:latin typeface="Arial"/>
              <a:ea typeface="Arial"/>
              <a:cs typeface="Arial"/>
              <a:sym typeface="Arial"/>
            </a:endParaRPr>
          </a:p>
        </p:txBody>
      </p:sp>
      <p:cxnSp>
        <p:nvCxnSpPr>
          <p:cNvPr id="92" name="Google Shape;92;p4"/>
          <p:cNvCxnSpPr/>
          <p:nvPr/>
        </p:nvCxnSpPr>
        <p:spPr>
          <a:xfrm flipH="1">
            <a:off x="3385133" y="3772869"/>
            <a:ext cx="1" cy="516048"/>
          </a:xfrm>
          <a:prstGeom prst="straightConnector1">
            <a:avLst/>
          </a:prstGeom>
          <a:noFill/>
          <a:ln w="25400" cap="flat" cmpd="sng">
            <a:solidFill>
              <a:schemeClr val="accent1"/>
            </a:solidFill>
            <a:prstDash val="dash"/>
            <a:round/>
            <a:headEnd type="none" w="sm" len="sm"/>
            <a:tailEnd type="none" w="sm" len="sm"/>
          </a:ln>
        </p:spPr>
      </p:cxnSp>
      <p:sp>
        <p:nvSpPr>
          <p:cNvPr id="93" name="Google Shape;93;p4"/>
          <p:cNvSpPr/>
          <p:nvPr/>
        </p:nvSpPr>
        <p:spPr>
          <a:xfrm>
            <a:off x="4939604" y="4288917"/>
            <a:ext cx="3590619" cy="1647219"/>
          </a:xfrm>
          <a:prstGeom prst="rect">
            <a:avLst/>
          </a:prstGeom>
          <a:noFill/>
          <a:ln w="25400" cap="flat" cmpd="sng">
            <a:solidFill>
              <a:schemeClr val="accent1"/>
            </a:solidFill>
            <a:prstDash val="dash"/>
            <a:round/>
            <a:headEnd type="none" w="sm" len="sm"/>
            <a:tailEnd type="none" w="sm" len="sm"/>
          </a:ln>
        </p:spPr>
        <p:txBody>
          <a:bodyPr spcFirstLastPara="1" wrap="square" lIns="0" tIns="0" rIns="0" bIns="0" anchor="ctr" anchorCtr="0">
            <a:noAutofit/>
          </a:bodyPr>
          <a:lstStyle/>
          <a:p>
            <a:pPr marL="0" marR="0" lvl="0" indent="0" algn="ctr" rtl="0">
              <a:spcBef>
                <a:spcPts val="0"/>
              </a:spcBef>
              <a:spcAft>
                <a:spcPts val="0"/>
              </a:spcAft>
              <a:buNone/>
            </a:pPr>
            <a:endParaRPr sz="1800" b="1">
              <a:solidFill>
                <a:srgbClr val="002060"/>
              </a:solidFill>
              <a:latin typeface="Arial"/>
              <a:ea typeface="Arial"/>
              <a:cs typeface="Arial"/>
              <a:sym typeface="Arial"/>
            </a:endParaRPr>
          </a:p>
        </p:txBody>
      </p:sp>
      <p:cxnSp>
        <p:nvCxnSpPr>
          <p:cNvPr id="94" name="Google Shape;94;p4"/>
          <p:cNvCxnSpPr/>
          <p:nvPr/>
        </p:nvCxnSpPr>
        <p:spPr>
          <a:xfrm flipH="1">
            <a:off x="5465485" y="3771717"/>
            <a:ext cx="1" cy="516048"/>
          </a:xfrm>
          <a:prstGeom prst="straightConnector1">
            <a:avLst/>
          </a:prstGeom>
          <a:noFill/>
          <a:ln w="25400" cap="flat" cmpd="sng">
            <a:solidFill>
              <a:schemeClr val="accent1"/>
            </a:solidFill>
            <a:prstDash val="dash"/>
            <a:round/>
            <a:headEnd type="none" w="sm" len="sm"/>
            <a:tailEnd type="none" w="sm" len="sm"/>
          </a:ln>
        </p:spPr>
      </p:cxnSp>
      <p:cxnSp>
        <p:nvCxnSpPr>
          <p:cNvPr id="95" name="Google Shape;95;p4"/>
          <p:cNvCxnSpPr/>
          <p:nvPr/>
        </p:nvCxnSpPr>
        <p:spPr>
          <a:xfrm>
            <a:off x="3385133" y="3771717"/>
            <a:ext cx="2035166" cy="0"/>
          </a:xfrm>
          <a:prstGeom prst="straightConnector1">
            <a:avLst/>
          </a:prstGeom>
          <a:noFill/>
          <a:ln w="25400" cap="flat" cmpd="sng">
            <a:solidFill>
              <a:schemeClr val="accent1"/>
            </a:solidFill>
            <a:prstDash val="dash"/>
            <a:round/>
            <a:headEnd type="none" w="sm" len="sm"/>
            <a:tailEnd type="none" w="sm" len="sm"/>
          </a:ln>
        </p:spPr>
      </p:cxnSp>
      <p:cxnSp>
        <p:nvCxnSpPr>
          <p:cNvPr id="96" name="Google Shape;96;p4"/>
          <p:cNvCxnSpPr>
            <a:stCxn id="90" idx="2"/>
          </p:cNvCxnSpPr>
          <p:nvPr/>
        </p:nvCxnSpPr>
        <p:spPr>
          <a:xfrm>
            <a:off x="4574956" y="3360737"/>
            <a:ext cx="0" cy="411000"/>
          </a:xfrm>
          <a:prstGeom prst="straightConnector1">
            <a:avLst/>
          </a:prstGeom>
          <a:noFill/>
          <a:ln w="25400" cap="flat" cmpd="sng">
            <a:solidFill>
              <a:schemeClr val="accent1"/>
            </a:solidFill>
            <a:prstDash val="dash"/>
            <a:round/>
            <a:headEnd type="none" w="sm" len="sm"/>
            <a:tailEnd type="none" w="sm" len="sm"/>
          </a:ln>
        </p:spPr>
      </p:cxnSp>
      <p:sp>
        <p:nvSpPr>
          <p:cNvPr id="97" name="Google Shape;97;p4"/>
          <p:cNvSpPr txBox="1"/>
          <p:nvPr/>
        </p:nvSpPr>
        <p:spPr>
          <a:xfrm>
            <a:off x="431215" y="4287765"/>
            <a:ext cx="3590617" cy="13233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AU" sz="1600" dirty="0">
                <a:solidFill>
                  <a:schemeClr val="dk1"/>
                </a:solidFill>
                <a:latin typeface="Arial"/>
                <a:ea typeface="Arial"/>
                <a:cs typeface="Arial"/>
                <a:sym typeface="Arial"/>
              </a:rPr>
              <a:t>Descriptive statistics:</a:t>
            </a:r>
          </a:p>
          <a:p>
            <a:pPr marL="342900" marR="0" lvl="0" indent="-342900" algn="l" rtl="0">
              <a:spcBef>
                <a:spcPts val="0"/>
              </a:spcBef>
              <a:spcAft>
                <a:spcPts val="0"/>
              </a:spcAft>
              <a:buAutoNum type="arabicPeriod"/>
            </a:pPr>
            <a:r>
              <a:rPr lang="en-AU" sz="1600" dirty="0">
                <a:solidFill>
                  <a:schemeClr val="dk1"/>
                </a:solidFill>
              </a:rPr>
              <a:t>Look at IQR of house prices</a:t>
            </a:r>
          </a:p>
          <a:p>
            <a:pPr marL="342900" marR="0" lvl="0" indent="-342900" algn="l" rtl="0">
              <a:spcBef>
                <a:spcPts val="0"/>
              </a:spcBef>
              <a:spcAft>
                <a:spcPts val="0"/>
              </a:spcAft>
              <a:buAutoNum type="arabicPeriod"/>
            </a:pPr>
            <a:r>
              <a:rPr lang="en-AU" sz="1600" dirty="0">
                <a:solidFill>
                  <a:schemeClr val="dk1"/>
                </a:solidFill>
              </a:rPr>
              <a:t>Run scatter plots of price vs house descriptors</a:t>
            </a:r>
          </a:p>
          <a:p>
            <a:pPr marL="342900" marR="0" lvl="0" indent="-342900" algn="l" rtl="0">
              <a:spcBef>
                <a:spcPts val="0"/>
              </a:spcBef>
              <a:spcAft>
                <a:spcPts val="0"/>
              </a:spcAft>
              <a:buAutoNum type="arabicPeriod"/>
            </a:pPr>
            <a:r>
              <a:rPr lang="en-AU" sz="1600" dirty="0">
                <a:solidFill>
                  <a:schemeClr val="dk1"/>
                </a:solidFill>
              </a:rPr>
              <a:t>Look at price vs locations.</a:t>
            </a:r>
            <a:endParaRPr dirty="0"/>
          </a:p>
        </p:txBody>
      </p:sp>
      <p:sp>
        <p:nvSpPr>
          <p:cNvPr id="98" name="Google Shape;98;p4"/>
          <p:cNvSpPr txBox="1"/>
          <p:nvPr/>
        </p:nvSpPr>
        <p:spPr>
          <a:xfrm>
            <a:off x="4981077" y="4311369"/>
            <a:ext cx="3549144" cy="153884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AU" sz="1600" dirty="0">
                <a:solidFill>
                  <a:schemeClr val="dk1"/>
                </a:solidFill>
                <a:latin typeface="Arial"/>
                <a:ea typeface="Arial"/>
                <a:cs typeface="Arial"/>
                <a:sym typeface="Arial"/>
              </a:rPr>
              <a:t>Inferential statistics:</a:t>
            </a:r>
          </a:p>
          <a:p>
            <a:pPr marL="342900" marR="0" lvl="0" indent="-342900" algn="l" rtl="0">
              <a:spcBef>
                <a:spcPts val="0"/>
              </a:spcBef>
              <a:spcAft>
                <a:spcPts val="0"/>
              </a:spcAft>
              <a:buAutoNum type="arabicPeriod"/>
            </a:pPr>
            <a:r>
              <a:rPr lang="en-AU" sz="1600" dirty="0">
                <a:solidFill>
                  <a:schemeClr val="dk1"/>
                </a:solidFill>
              </a:rPr>
              <a:t>Run a correlation heat map of all descriptors</a:t>
            </a:r>
          </a:p>
          <a:p>
            <a:pPr marL="342900" marR="0" lvl="0" indent="-342900" algn="l" rtl="0">
              <a:spcBef>
                <a:spcPts val="0"/>
              </a:spcBef>
              <a:spcAft>
                <a:spcPts val="0"/>
              </a:spcAft>
              <a:buAutoNum type="arabicPeriod"/>
            </a:pPr>
            <a:r>
              <a:rPr lang="en-AU" sz="1600" dirty="0">
                <a:solidFill>
                  <a:schemeClr val="dk1"/>
                </a:solidFill>
              </a:rPr>
              <a:t>Run a regression model </a:t>
            </a:r>
          </a:p>
          <a:p>
            <a:pPr marL="342900" marR="0" lvl="0" indent="-342900" algn="l" rtl="0">
              <a:spcBef>
                <a:spcPts val="0"/>
              </a:spcBef>
              <a:spcAft>
                <a:spcPts val="0"/>
              </a:spcAft>
              <a:buAutoNum type="arabicPeriod"/>
            </a:pPr>
            <a:r>
              <a:rPr lang="en-AU" sz="1600" dirty="0">
                <a:solidFill>
                  <a:schemeClr val="dk1"/>
                </a:solidFill>
              </a:rPr>
              <a:t>Create prediction model</a:t>
            </a:r>
          </a:p>
          <a:p>
            <a:pPr marL="342900" marR="0" lvl="0" indent="-342900" algn="l" rtl="0">
              <a:spcBef>
                <a:spcPts val="0"/>
              </a:spcBef>
              <a:spcAft>
                <a:spcPts val="0"/>
              </a:spcAft>
              <a:buAutoNum type="arabicPeriod"/>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5"/>
          <p:cNvSpPr txBox="1">
            <a:spLocks noGrp="1"/>
          </p:cNvSpPr>
          <p:nvPr>
            <p:ph type="title"/>
          </p:nvPr>
        </p:nvSpPr>
        <p:spPr>
          <a:xfrm>
            <a:off x="171451" y="230188"/>
            <a:ext cx="8618537" cy="553998"/>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AU" sz="1800" dirty="0"/>
              <a:t>Majority of house prices are between 200K and 600K.  Location is not as a big a role as thought but clear correlation with living space.</a:t>
            </a:r>
            <a:endParaRPr dirty="0"/>
          </a:p>
        </p:txBody>
      </p:sp>
      <p:cxnSp>
        <p:nvCxnSpPr>
          <p:cNvPr id="104" name="Google Shape;104;p5"/>
          <p:cNvCxnSpPr/>
          <p:nvPr/>
        </p:nvCxnSpPr>
        <p:spPr>
          <a:xfrm>
            <a:off x="182468" y="6453336"/>
            <a:ext cx="8784976" cy="0"/>
          </a:xfrm>
          <a:prstGeom prst="straightConnector1">
            <a:avLst/>
          </a:prstGeom>
          <a:noFill/>
          <a:ln w="25400" cap="flat" cmpd="sng">
            <a:solidFill>
              <a:srgbClr val="000000"/>
            </a:solidFill>
            <a:prstDash val="solid"/>
            <a:round/>
            <a:headEnd type="none" w="sm" len="sm"/>
            <a:tailEnd type="none" w="sm" len="sm"/>
          </a:ln>
        </p:spPr>
      </p:cxnSp>
      <p:sp>
        <p:nvSpPr>
          <p:cNvPr id="106" name="Google Shape;106;p5"/>
          <p:cNvSpPr/>
          <p:nvPr/>
        </p:nvSpPr>
        <p:spPr>
          <a:xfrm>
            <a:off x="5942755" y="915071"/>
            <a:ext cx="2963538" cy="2005201"/>
          </a:xfrm>
          <a:prstGeom prst="rect">
            <a:avLst/>
          </a:prstGeom>
          <a:noFill/>
          <a:ln w="1905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Arial"/>
              <a:ea typeface="Arial"/>
              <a:cs typeface="Arial"/>
              <a:sym typeface="Arial"/>
            </a:endParaRPr>
          </a:p>
        </p:txBody>
      </p:sp>
      <p:sp>
        <p:nvSpPr>
          <p:cNvPr id="107" name="Google Shape;107;p5"/>
          <p:cNvSpPr txBox="1"/>
          <p:nvPr/>
        </p:nvSpPr>
        <p:spPr>
          <a:xfrm>
            <a:off x="6260432" y="887658"/>
            <a:ext cx="1752600" cy="30773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AU" sz="1400" b="1" dirty="0">
                <a:solidFill>
                  <a:schemeClr val="dk1"/>
                </a:solidFill>
                <a:latin typeface="Arial"/>
                <a:ea typeface="Arial"/>
                <a:cs typeface="Arial"/>
                <a:sym typeface="Arial"/>
              </a:rPr>
              <a:t>Key Insights</a:t>
            </a:r>
            <a:endParaRPr dirty="0"/>
          </a:p>
        </p:txBody>
      </p:sp>
      <p:sp>
        <p:nvSpPr>
          <p:cNvPr id="109" name="Google Shape;109;p5"/>
          <p:cNvSpPr txBox="1"/>
          <p:nvPr/>
        </p:nvSpPr>
        <p:spPr>
          <a:xfrm>
            <a:off x="5942755" y="1195394"/>
            <a:ext cx="2963538" cy="2031285"/>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400"/>
              <a:buFont typeface="Noto Sans Symbols"/>
              <a:buChar char="▪"/>
            </a:pPr>
            <a:r>
              <a:rPr lang="en-AU" sz="1400" dirty="0">
                <a:solidFill>
                  <a:schemeClr val="dk1"/>
                </a:solidFill>
                <a:latin typeface="Arial"/>
                <a:ea typeface="Arial"/>
                <a:cs typeface="Arial"/>
                <a:sym typeface="Arial"/>
              </a:rPr>
              <a:t>Majority of house prices are under $640,000 </a:t>
            </a:r>
            <a:endParaRPr dirty="0"/>
          </a:p>
          <a:p>
            <a:pPr marL="285750" marR="0" lvl="0" indent="-285750" algn="l" rtl="0">
              <a:spcBef>
                <a:spcPts val="0"/>
              </a:spcBef>
              <a:spcAft>
                <a:spcPts val="0"/>
              </a:spcAft>
              <a:buClr>
                <a:schemeClr val="dk1"/>
              </a:buClr>
              <a:buSzPts val="1400"/>
              <a:buFont typeface="Noto Sans Symbols"/>
              <a:buChar char="▪"/>
            </a:pPr>
            <a:r>
              <a:rPr lang="en-US" dirty="0">
                <a:solidFill>
                  <a:schemeClr val="dk1"/>
                </a:solidFill>
              </a:rPr>
              <a:t>Not a large difference between house prices by zip code</a:t>
            </a:r>
          </a:p>
          <a:p>
            <a:pPr marL="285750" marR="0" lvl="0" indent="-285750" algn="l" rtl="0">
              <a:spcBef>
                <a:spcPts val="0"/>
              </a:spcBef>
              <a:spcAft>
                <a:spcPts val="0"/>
              </a:spcAft>
              <a:buClr>
                <a:schemeClr val="dk1"/>
              </a:buClr>
              <a:buSzPts val="1400"/>
              <a:buFont typeface="Noto Sans Symbols"/>
              <a:buChar char="▪"/>
            </a:pPr>
            <a:r>
              <a:rPr lang="en-US" dirty="0">
                <a:solidFill>
                  <a:schemeClr val="dk1"/>
                </a:solidFill>
              </a:rPr>
              <a:t>Correlation appears with price vs square foot</a:t>
            </a:r>
            <a:endParaRPr dirty="0"/>
          </a:p>
          <a:p>
            <a:pPr marL="0" marR="0" lvl="0" indent="0" algn="l" rtl="0">
              <a:spcBef>
                <a:spcPts val="0"/>
              </a:spcBef>
              <a:spcAft>
                <a:spcPts val="0"/>
              </a:spcAft>
              <a:buNone/>
            </a:pPr>
            <a:endParaRPr sz="1400" dirty="0">
              <a:solidFill>
                <a:schemeClr val="dk1"/>
              </a:solidFill>
              <a:latin typeface="Arial"/>
              <a:ea typeface="Arial"/>
              <a:cs typeface="Arial"/>
              <a:sym typeface="Arial"/>
            </a:endParaRPr>
          </a:p>
          <a:p>
            <a:pPr marL="0" marR="0" lvl="0" indent="0" algn="l" rtl="0">
              <a:spcBef>
                <a:spcPts val="0"/>
              </a:spcBef>
              <a:spcAft>
                <a:spcPts val="0"/>
              </a:spcAft>
              <a:buNone/>
            </a:pPr>
            <a:endParaRPr sz="1400" dirty="0">
              <a:solidFill>
                <a:schemeClr val="dk1"/>
              </a:solidFill>
              <a:latin typeface="Arial"/>
              <a:ea typeface="Arial"/>
              <a:cs typeface="Arial"/>
              <a:sym typeface="Arial"/>
            </a:endParaRPr>
          </a:p>
          <a:p>
            <a:pPr marL="285750" marR="0" lvl="0" indent="-196850" algn="l" rtl="0">
              <a:spcBef>
                <a:spcPts val="0"/>
              </a:spcBef>
              <a:spcAft>
                <a:spcPts val="0"/>
              </a:spcAft>
              <a:buClr>
                <a:schemeClr val="dk1"/>
              </a:buClr>
              <a:buSzPts val="1400"/>
              <a:buFont typeface="Noto Sans Symbols"/>
              <a:buNone/>
            </a:pPr>
            <a:endParaRPr sz="1400" dirty="0">
              <a:solidFill>
                <a:schemeClr val="dk1"/>
              </a:solidFill>
              <a:latin typeface="Arial"/>
              <a:ea typeface="Arial"/>
              <a:cs typeface="Arial"/>
              <a:sym typeface="Arial"/>
            </a:endParaRPr>
          </a:p>
        </p:txBody>
      </p:sp>
      <p:pic>
        <p:nvPicPr>
          <p:cNvPr id="6" name="Picture 5" descr="Chart&#10;&#10;Description automatically generated">
            <a:extLst>
              <a:ext uri="{FF2B5EF4-FFF2-40B4-BE49-F238E27FC236}">
                <a16:creationId xmlns:a16="http://schemas.microsoft.com/office/drawing/2014/main" id="{12CF52D6-7D5E-4979-B539-F21439CEAD76}"/>
              </a:ext>
            </a:extLst>
          </p:cNvPr>
          <p:cNvPicPr>
            <a:picLocks noChangeAspect="1"/>
          </p:cNvPicPr>
          <p:nvPr/>
        </p:nvPicPr>
        <p:blipFill>
          <a:blip r:embed="rId3"/>
          <a:stretch>
            <a:fillRect/>
          </a:stretch>
        </p:blipFill>
        <p:spPr>
          <a:xfrm>
            <a:off x="129099" y="1169969"/>
            <a:ext cx="5779169" cy="2184307"/>
          </a:xfrm>
          <a:prstGeom prst="rect">
            <a:avLst/>
          </a:prstGeom>
        </p:spPr>
      </p:pic>
      <p:pic>
        <p:nvPicPr>
          <p:cNvPr id="8" name="Picture 7" descr="Chart, histogram&#10;&#10;Description automatically generated">
            <a:extLst>
              <a:ext uri="{FF2B5EF4-FFF2-40B4-BE49-F238E27FC236}">
                <a16:creationId xmlns:a16="http://schemas.microsoft.com/office/drawing/2014/main" id="{20D9505D-4ECE-4EA5-83D2-AA81F021DB91}"/>
              </a:ext>
            </a:extLst>
          </p:cNvPr>
          <p:cNvPicPr>
            <a:picLocks noChangeAspect="1"/>
          </p:cNvPicPr>
          <p:nvPr/>
        </p:nvPicPr>
        <p:blipFill>
          <a:blip r:embed="rId4"/>
          <a:stretch>
            <a:fillRect/>
          </a:stretch>
        </p:blipFill>
        <p:spPr>
          <a:xfrm>
            <a:off x="0" y="3912760"/>
            <a:ext cx="8961438" cy="253322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6"/>
          <p:cNvSpPr txBox="1">
            <a:spLocks noGrp="1"/>
          </p:cNvSpPr>
          <p:nvPr>
            <p:ph type="title"/>
          </p:nvPr>
        </p:nvSpPr>
        <p:spPr>
          <a:xfrm>
            <a:off x="171451" y="230188"/>
            <a:ext cx="8618537" cy="553998"/>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AU" sz="1800" dirty="0"/>
              <a:t>Price has a strong correlation with square footage of house and grade.  Pearson regression model has a R-squared value of .658</a:t>
            </a:r>
            <a:endParaRPr dirty="0"/>
          </a:p>
        </p:txBody>
      </p:sp>
      <p:cxnSp>
        <p:nvCxnSpPr>
          <p:cNvPr id="115" name="Google Shape;115;p6"/>
          <p:cNvCxnSpPr/>
          <p:nvPr/>
        </p:nvCxnSpPr>
        <p:spPr>
          <a:xfrm>
            <a:off x="182468" y="6453336"/>
            <a:ext cx="8784976" cy="0"/>
          </a:xfrm>
          <a:prstGeom prst="straightConnector1">
            <a:avLst/>
          </a:prstGeom>
          <a:noFill/>
          <a:ln w="25400" cap="flat" cmpd="sng">
            <a:solidFill>
              <a:srgbClr val="000000"/>
            </a:solidFill>
            <a:prstDash val="solid"/>
            <a:round/>
            <a:headEnd type="none" w="sm" len="sm"/>
            <a:tailEnd type="none" w="sm" len="sm"/>
          </a:ln>
        </p:spPr>
      </p:cxnSp>
      <p:sp>
        <p:nvSpPr>
          <p:cNvPr id="116" name="Google Shape;116;p6"/>
          <p:cNvSpPr/>
          <p:nvPr/>
        </p:nvSpPr>
        <p:spPr>
          <a:xfrm>
            <a:off x="5464366" y="1355537"/>
            <a:ext cx="2963538" cy="1544074"/>
          </a:xfrm>
          <a:prstGeom prst="rect">
            <a:avLst/>
          </a:prstGeom>
          <a:noFill/>
          <a:ln w="1905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Arial"/>
              <a:ea typeface="Arial"/>
              <a:cs typeface="Arial"/>
              <a:sym typeface="Arial"/>
            </a:endParaRPr>
          </a:p>
        </p:txBody>
      </p:sp>
      <p:sp>
        <p:nvSpPr>
          <p:cNvPr id="117" name="Google Shape;117;p6"/>
          <p:cNvSpPr txBox="1"/>
          <p:nvPr/>
        </p:nvSpPr>
        <p:spPr>
          <a:xfrm>
            <a:off x="5464366" y="991980"/>
            <a:ext cx="1531345"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AU" sz="1400" b="1" dirty="0">
                <a:solidFill>
                  <a:schemeClr val="dk1"/>
                </a:solidFill>
                <a:latin typeface="Arial"/>
                <a:ea typeface="Arial"/>
                <a:cs typeface="Arial"/>
                <a:sym typeface="Arial"/>
              </a:rPr>
              <a:t>Key Insights</a:t>
            </a:r>
            <a:endParaRPr dirty="0"/>
          </a:p>
        </p:txBody>
      </p:sp>
      <p:sp>
        <p:nvSpPr>
          <p:cNvPr id="119" name="Google Shape;119;p6"/>
          <p:cNvSpPr txBox="1"/>
          <p:nvPr/>
        </p:nvSpPr>
        <p:spPr>
          <a:xfrm>
            <a:off x="5464366" y="1403666"/>
            <a:ext cx="2963538" cy="1600398"/>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chemeClr val="dk1"/>
              </a:buClr>
              <a:buSzPts val="1400"/>
              <a:buFont typeface="Noto Sans Symbols"/>
              <a:buChar char="▪"/>
            </a:pPr>
            <a:r>
              <a:rPr lang="en-US" dirty="0">
                <a:solidFill>
                  <a:schemeClr val="dk1"/>
                </a:solidFill>
              </a:rPr>
              <a:t>Square footage high correlation</a:t>
            </a:r>
            <a:endParaRPr dirty="0"/>
          </a:p>
          <a:p>
            <a:pPr marL="285750" marR="0" lvl="0" indent="-285750" algn="l" rtl="0">
              <a:spcBef>
                <a:spcPts val="0"/>
              </a:spcBef>
              <a:spcAft>
                <a:spcPts val="0"/>
              </a:spcAft>
              <a:buClr>
                <a:schemeClr val="dk1"/>
              </a:buClr>
              <a:buSzPts val="1400"/>
              <a:buFont typeface="Noto Sans Symbols"/>
              <a:buChar char="▪"/>
            </a:pPr>
            <a:r>
              <a:rPr lang="en-US" sz="1400" dirty="0">
                <a:solidFill>
                  <a:schemeClr val="dk1"/>
                </a:solidFill>
                <a:latin typeface="Arial"/>
                <a:ea typeface="Arial"/>
                <a:cs typeface="Arial"/>
                <a:sym typeface="Arial"/>
              </a:rPr>
              <a:t>Zip code has no correlation</a:t>
            </a:r>
            <a:endParaRPr dirty="0"/>
          </a:p>
          <a:p>
            <a:pPr marL="285750" marR="0" lvl="0" indent="-285750" algn="l" rtl="0">
              <a:spcBef>
                <a:spcPts val="0"/>
              </a:spcBef>
              <a:spcAft>
                <a:spcPts val="0"/>
              </a:spcAft>
              <a:buClr>
                <a:schemeClr val="dk1"/>
              </a:buClr>
              <a:buSzPts val="1400"/>
              <a:buFont typeface="Noto Sans Symbols"/>
              <a:buChar char="▪"/>
            </a:pPr>
            <a:r>
              <a:rPr lang="en-US" dirty="0">
                <a:solidFill>
                  <a:schemeClr val="dk1"/>
                </a:solidFill>
              </a:rPr>
              <a:t>Regression model:</a:t>
            </a:r>
          </a:p>
          <a:p>
            <a:pPr marL="285750" marR="0" lvl="0" indent="-285750" algn="l" rtl="0">
              <a:spcBef>
                <a:spcPts val="0"/>
              </a:spcBef>
              <a:spcAft>
                <a:spcPts val="0"/>
              </a:spcAft>
              <a:buClr>
                <a:schemeClr val="dk1"/>
              </a:buClr>
              <a:buSzPts val="1400"/>
              <a:buFont typeface="Noto Sans Symbols"/>
              <a:buChar char="▪"/>
            </a:pPr>
            <a:endParaRPr lang="en-US" dirty="0">
              <a:solidFill>
                <a:schemeClr val="dk1"/>
              </a:solidFill>
            </a:endParaRPr>
          </a:p>
          <a:p>
            <a:pPr marR="0" lvl="0" algn="l" rtl="0">
              <a:spcBef>
                <a:spcPts val="0"/>
              </a:spcBef>
              <a:spcAft>
                <a:spcPts val="0"/>
              </a:spcAft>
              <a:buClr>
                <a:schemeClr val="dk1"/>
              </a:buClr>
              <a:buSzPts val="1400"/>
            </a:pPr>
            <a:r>
              <a:rPr lang="en-US" dirty="0">
                <a:solidFill>
                  <a:schemeClr val="dk1"/>
                </a:solidFill>
              </a:rPr>
              <a:t>R-Squared:  .658</a:t>
            </a:r>
          </a:p>
          <a:p>
            <a:pPr marL="0" marR="0" lvl="0" indent="0" algn="l" rtl="0">
              <a:spcBef>
                <a:spcPts val="0"/>
              </a:spcBef>
              <a:spcAft>
                <a:spcPts val="0"/>
              </a:spcAft>
              <a:buNone/>
            </a:pPr>
            <a:endParaRPr sz="1400" dirty="0">
              <a:solidFill>
                <a:schemeClr val="dk1"/>
              </a:solidFill>
              <a:latin typeface="Arial"/>
              <a:ea typeface="Arial"/>
              <a:cs typeface="Arial"/>
              <a:sym typeface="Arial"/>
            </a:endParaRPr>
          </a:p>
          <a:p>
            <a:pPr marL="285750" marR="0" lvl="0" indent="-196850" algn="l" rtl="0">
              <a:spcBef>
                <a:spcPts val="0"/>
              </a:spcBef>
              <a:spcAft>
                <a:spcPts val="0"/>
              </a:spcAft>
              <a:buClr>
                <a:schemeClr val="dk1"/>
              </a:buClr>
              <a:buSzPts val="1400"/>
              <a:buFont typeface="Noto Sans Symbols"/>
              <a:buNone/>
            </a:pPr>
            <a:endParaRPr sz="1400" dirty="0">
              <a:solidFill>
                <a:schemeClr val="dk1"/>
              </a:solidFill>
              <a:latin typeface="Arial"/>
              <a:ea typeface="Arial"/>
              <a:cs typeface="Arial"/>
              <a:sym typeface="Arial"/>
            </a:endParaRPr>
          </a:p>
        </p:txBody>
      </p:sp>
      <p:pic>
        <p:nvPicPr>
          <p:cNvPr id="3" name="Picture 2" descr="Chart, treemap chart&#10;&#10;Description automatically generated">
            <a:extLst>
              <a:ext uri="{FF2B5EF4-FFF2-40B4-BE49-F238E27FC236}">
                <a16:creationId xmlns:a16="http://schemas.microsoft.com/office/drawing/2014/main" id="{D46CAA4F-9693-4354-BBD2-029CA0E4048F}"/>
              </a:ext>
            </a:extLst>
          </p:cNvPr>
          <p:cNvPicPr>
            <a:picLocks noChangeAspect="1"/>
          </p:cNvPicPr>
          <p:nvPr/>
        </p:nvPicPr>
        <p:blipFill rotWithShape="1">
          <a:blip r:embed="rId3"/>
          <a:srcRect l="3959" t="8920" r="13184" b="2719"/>
          <a:stretch/>
        </p:blipFill>
        <p:spPr>
          <a:xfrm>
            <a:off x="-2273" y="1487374"/>
            <a:ext cx="4954815" cy="4227090"/>
          </a:xfrm>
          <a:prstGeom prst="rect">
            <a:avLst/>
          </a:prstGeom>
        </p:spPr>
      </p:pic>
      <p:pic>
        <p:nvPicPr>
          <p:cNvPr id="10" name="Picture 9" descr="Chart, bar chart, histogram&#10;&#10;Description automatically generated">
            <a:extLst>
              <a:ext uri="{FF2B5EF4-FFF2-40B4-BE49-F238E27FC236}">
                <a16:creationId xmlns:a16="http://schemas.microsoft.com/office/drawing/2014/main" id="{35B33EF2-4EC3-45E4-80EB-CE6B288C7C9A}"/>
              </a:ext>
            </a:extLst>
          </p:cNvPr>
          <p:cNvPicPr>
            <a:picLocks noChangeAspect="1"/>
          </p:cNvPicPr>
          <p:nvPr/>
        </p:nvPicPr>
        <p:blipFill>
          <a:blip r:embed="rId4"/>
          <a:stretch>
            <a:fillRect/>
          </a:stretch>
        </p:blipFill>
        <p:spPr>
          <a:xfrm>
            <a:off x="4888832" y="3070121"/>
            <a:ext cx="3901156" cy="329842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96AEC-2D74-4177-A5A4-1D6BB28FCEE8}"/>
              </a:ext>
            </a:extLst>
          </p:cNvPr>
          <p:cNvSpPr>
            <a:spLocks noGrp="1"/>
          </p:cNvSpPr>
          <p:nvPr>
            <p:ph type="title"/>
          </p:nvPr>
        </p:nvSpPr>
        <p:spPr/>
        <p:txBody>
          <a:bodyPr/>
          <a:lstStyle/>
          <a:p>
            <a:r>
              <a:rPr lang="en-US" dirty="0"/>
              <a:t>Summary.  A prediction model can be made and follows price very well.</a:t>
            </a:r>
          </a:p>
        </p:txBody>
      </p:sp>
      <p:pic>
        <p:nvPicPr>
          <p:cNvPr id="7" name="Picture 6">
            <a:extLst>
              <a:ext uri="{FF2B5EF4-FFF2-40B4-BE49-F238E27FC236}">
                <a16:creationId xmlns:a16="http://schemas.microsoft.com/office/drawing/2014/main" id="{A16501D2-4CC5-42EE-8AAC-FD85F6C3BCE9}"/>
              </a:ext>
            </a:extLst>
          </p:cNvPr>
          <p:cNvPicPr>
            <a:picLocks noChangeAspect="1"/>
          </p:cNvPicPr>
          <p:nvPr/>
        </p:nvPicPr>
        <p:blipFill>
          <a:blip r:embed="rId2"/>
          <a:srcRect/>
          <a:stretch/>
        </p:blipFill>
        <p:spPr>
          <a:xfrm>
            <a:off x="285364" y="1206322"/>
            <a:ext cx="4620955" cy="4888313"/>
          </a:xfrm>
          <a:prstGeom prst="rect">
            <a:avLst/>
          </a:prstGeom>
        </p:spPr>
      </p:pic>
      <p:sp>
        <p:nvSpPr>
          <p:cNvPr id="8" name="Google Shape;117;p6">
            <a:extLst>
              <a:ext uri="{FF2B5EF4-FFF2-40B4-BE49-F238E27FC236}">
                <a16:creationId xmlns:a16="http://schemas.microsoft.com/office/drawing/2014/main" id="{46A6C00F-9F53-43D3-BBC8-70D34546D9C3}"/>
              </a:ext>
            </a:extLst>
          </p:cNvPr>
          <p:cNvSpPr txBox="1"/>
          <p:nvPr/>
        </p:nvSpPr>
        <p:spPr>
          <a:xfrm>
            <a:off x="5464366" y="991980"/>
            <a:ext cx="1531345"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AU" sz="1400" b="1" dirty="0">
                <a:solidFill>
                  <a:schemeClr val="dk1"/>
                </a:solidFill>
                <a:latin typeface="Arial"/>
                <a:ea typeface="Arial"/>
                <a:cs typeface="Arial"/>
                <a:sym typeface="Arial"/>
              </a:rPr>
              <a:t>Key Insights</a:t>
            </a:r>
            <a:endParaRPr dirty="0"/>
          </a:p>
        </p:txBody>
      </p:sp>
      <p:sp>
        <p:nvSpPr>
          <p:cNvPr id="9" name="Google Shape;116;p6">
            <a:extLst>
              <a:ext uri="{FF2B5EF4-FFF2-40B4-BE49-F238E27FC236}">
                <a16:creationId xmlns:a16="http://schemas.microsoft.com/office/drawing/2014/main" id="{BAD30F27-C04C-4B3A-80CB-06378494C070}"/>
              </a:ext>
            </a:extLst>
          </p:cNvPr>
          <p:cNvSpPr/>
          <p:nvPr/>
        </p:nvSpPr>
        <p:spPr>
          <a:xfrm>
            <a:off x="5464366" y="1355537"/>
            <a:ext cx="2963538" cy="4912728"/>
          </a:xfrm>
          <a:prstGeom prst="rect">
            <a:avLst/>
          </a:prstGeom>
          <a:noFill/>
          <a:ln w="1905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Arial"/>
              <a:ea typeface="Arial"/>
              <a:cs typeface="Arial"/>
              <a:sym typeface="Arial"/>
            </a:endParaRPr>
          </a:p>
        </p:txBody>
      </p:sp>
      <p:sp>
        <p:nvSpPr>
          <p:cNvPr id="11" name="TextBox 10">
            <a:extLst>
              <a:ext uri="{FF2B5EF4-FFF2-40B4-BE49-F238E27FC236}">
                <a16:creationId xmlns:a16="http://schemas.microsoft.com/office/drawing/2014/main" id="{31BFDF85-0BF7-4BFB-B622-2544C60FD80B}"/>
              </a:ext>
            </a:extLst>
          </p:cNvPr>
          <p:cNvSpPr txBox="1"/>
          <p:nvPr/>
        </p:nvSpPr>
        <p:spPr>
          <a:xfrm>
            <a:off x="5594683" y="1447800"/>
            <a:ext cx="2751222" cy="2677656"/>
          </a:xfrm>
          <a:prstGeom prst="rect">
            <a:avLst/>
          </a:prstGeom>
          <a:noFill/>
        </p:spPr>
        <p:txBody>
          <a:bodyPr wrap="square">
            <a:spAutoFit/>
          </a:bodyPr>
          <a:lstStyle/>
          <a:p>
            <a:pPr marL="285750" marR="0" lvl="0" indent="-285750" algn="l" rtl="0">
              <a:spcBef>
                <a:spcPts val="0"/>
              </a:spcBef>
              <a:spcAft>
                <a:spcPts val="0"/>
              </a:spcAft>
              <a:buClr>
                <a:schemeClr val="dk1"/>
              </a:buClr>
              <a:buSzPts val="1400"/>
              <a:buFont typeface="Arial" panose="020B0604020202020204" pitchFamily="34" charset="0"/>
              <a:buChar char="•"/>
            </a:pPr>
            <a:r>
              <a:rPr lang="en-US" dirty="0"/>
              <a:t>Majority of houses sold under $600,000</a:t>
            </a:r>
          </a:p>
          <a:p>
            <a:pPr marL="285750" marR="0" lvl="0" indent="-285750" algn="l" rtl="0">
              <a:spcBef>
                <a:spcPts val="0"/>
              </a:spcBef>
              <a:spcAft>
                <a:spcPts val="0"/>
              </a:spcAft>
              <a:buClr>
                <a:schemeClr val="dk1"/>
              </a:buClr>
              <a:buSzPts val="1400"/>
              <a:buFont typeface="Arial" panose="020B0604020202020204" pitchFamily="34" charset="0"/>
              <a:buChar char="•"/>
            </a:pPr>
            <a:r>
              <a:rPr lang="en-US" dirty="0"/>
              <a:t>Square footage and grade had the highest correlation to price</a:t>
            </a:r>
          </a:p>
          <a:p>
            <a:pPr marL="285750" marR="0" lvl="0" indent="-285750" algn="l" rtl="0">
              <a:spcBef>
                <a:spcPts val="0"/>
              </a:spcBef>
              <a:spcAft>
                <a:spcPts val="0"/>
              </a:spcAft>
              <a:buClr>
                <a:schemeClr val="dk1"/>
              </a:buClr>
              <a:buSzPts val="1400"/>
              <a:buFont typeface="Arial" panose="020B0604020202020204" pitchFamily="34" charset="0"/>
              <a:buChar char="•"/>
            </a:pPr>
            <a:r>
              <a:rPr lang="en-US" dirty="0"/>
              <a:t>SQFT has a .7 correlation while grade has a .67.</a:t>
            </a:r>
          </a:p>
          <a:p>
            <a:pPr marL="285750" marR="0" lvl="0" indent="-285750" algn="l" rtl="0">
              <a:spcBef>
                <a:spcPts val="0"/>
              </a:spcBef>
              <a:spcAft>
                <a:spcPts val="0"/>
              </a:spcAft>
              <a:buClr>
                <a:schemeClr val="dk1"/>
              </a:buClr>
              <a:buSzPts val="1400"/>
              <a:buFont typeface="Arial" panose="020B0604020202020204" pitchFamily="34" charset="0"/>
              <a:buChar char="•"/>
            </a:pPr>
            <a:r>
              <a:rPr lang="en-US" dirty="0"/>
              <a:t>R-Squared after running regression model is .658</a:t>
            </a:r>
          </a:p>
          <a:p>
            <a:pPr marL="285750" marR="0" lvl="0" indent="-285750" algn="l" rtl="0">
              <a:spcBef>
                <a:spcPts val="0"/>
              </a:spcBef>
              <a:spcAft>
                <a:spcPts val="0"/>
              </a:spcAft>
              <a:buClr>
                <a:schemeClr val="dk1"/>
              </a:buClr>
              <a:buSzPts val="1400"/>
              <a:buFont typeface="Arial" panose="020B0604020202020204" pitchFamily="34" charset="0"/>
              <a:buChar char="•"/>
            </a:pPr>
            <a:r>
              <a:rPr lang="en-US" dirty="0"/>
              <a:t>List of descriptors for prediction model:</a:t>
            </a:r>
          </a:p>
          <a:p>
            <a:pPr marL="285750" lvl="4" indent="-285750">
              <a:buClr>
                <a:schemeClr val="dk1"/>
              </a:buClr>
              <a:buSzPts val="1400"/>
              <a:buFont typeface="Courier New" panose="02070309020205020404" pitchFamily="49" charset="0"/>
              <a:buChar char="o"/>
            </a:pPr>
            <a:endParaRPr lang="en-US" dirty="0"/>
          </a:p>
        </p:txBody>
      </p:sp>
      <p:sp>
        <p:nvSpPr>
          <p:cNvPr id="3" name="TextBox 2">
            <a:extLst>
              <a:ext uri="{FF2B5EF4-FFF2-40B4-BE49-F238E27FC236}">
                <a16:creationId xmlns:a16="http://schemas.microsoft.com/office/drawing/2014/main" id="{C86037E5-3C94-4EF2-8962-4B402AE99685}"/>
              </a:ext>
            </a:extLst>
          </p:cNvPr>
          <p:cNvSpPr txBox="1"/>
          <p:nvPr/>
        </p:nvSpPr>
        <p:spPr>
          <a:xfrm>
            <a:off x="5887233" y="3970751"/>
            <a:ext cx="2458672" cy="1169551"/>
          </a:xfrm>
          <a:prstGeom prst="rect">
            <a:avLst/>
          </a:prstGeom>
          <a:noFill/>
        </p:spPr>
        <p:txBody>
          <a:bodyPr wrap="square" rtlCol="0">
            <a:spAutoFit/>
          </a:bodyPr>
          <a:lstStyle/>
          <a:p>
            <a:pPr marL="285750" indent="-285750">
              <a:buFont typeface="Arial" panose="020B0604020202020204" pitchFamily="34" charset="0"/>
              <a:buChar char="•"/>
            </a:pPr>
            <a:r>
              <a:rPr lang="en-US" dirty="0" err="1"/>
              <a:t>Sqft</a:t>
            </a:r>
            <a:r>
              <a:rPr lang="en-US" dirty="0"/>
              <a:t> living,  grade,</a:t>
            </a:r>
          </a:p>
          <a:p>
            <a:pPr marL="285750" indent="-285750">
              <a:buFont typeface="Arial" panose="020B0604020202020204" pitchFamily="34" charset="0"/>
              <a:buChar char="•"/>
            </a:pPr>
            <a:r>
              <a:rPr lang="en-US" dirty="0" err="1"/>
              <a:t>Sqft_above</a:t>
            </a:r>
            <a:r>
              <a:rPr lang="en-US" dirty="0"/>
              <a:t>, bathrooms,</a:t>
            </a:r>
          </a:p>
          <a:p>
            <a:pPr marL="285750" indent="-285750">
              <a:buFont typeface="Arial" panose="020B0604020202020204" pitchFamily="34" charset="0"/>
              <a:buChar char="•"/>
            </a:pPr>
            <a:r>
              <a:rPr lang="en-US" dirty="0"/>
              <a:t>View, sqft_living15,</a:t>
            </a:r>
          </a:p>
          <a:p>
            <a:pPr marL="285750" indent="-285750">
              <a:buFont typeface="Arial" panose="020B0604020202020204" pitchFamily="34" charset="0"/>
              <a:buChar char="•"/>
            </a:pPr>
            <a:r>
              <a:rPr lang="en-US" dirty="0" err="1"/>
              <a:t>Sqft_basement</a:t>
            </a:r>
            <a:r>
              <a:rPr lang="en-US" dirty="0"/>
              <a:t>, floors,</a:t>
            </a:r>
          </a:p>
          <a:p>
            <a:pPr marL="285750" indent="-285750">
              <a:buFont typeface="Arial" panose="020B0604020202020204" pitchFamily="34" charset="0"/>
              <a:buChar char="•"/>
            </a:pPr>
            <a:r>
              <a:rPr lang="en-US" dirty="0"/>
              <a:t>Waterfront, </a:t>
            </a:r>
            <a:r>
              <a:rPr lang="en-US" dirty="0" err="1"/>
              <a:t>lat</a:t>
            </a:r>
            <a:endParaRPr lang="en-US" dirty="0"/>
          </a:p>
        </p:txBody>
      </p:sp>
    </p:spTree>
    <p:extLst>
      <p:ext uri="{BB962C8B-B14F-4D97-AF65-F5344CB8AC3E}">
        <p14:creationId xmlns:p14="http://schemas.microsoft.com/office/powerpoint/2010/main" val="4256924049"/>
      </p:ext>
    </p:extLst>
  </p:cSld>
  <p:clrMapOvr>
    <a:masterClrMapping/>
  </p:clrMapOvr>
</p:sld>
</file>

<file path=ppt/theme/theme1.xml><?xml version="1.0" encoding="utf-8"?>
<a:theme xmlns:a="http://schemas.openxmlformats.org/drawingml/2006/main" name="Synergy_CF_YNR002">
  <a:themeElements>
    <a:clrScheme name="Current">
      <a:dk1>
        <a:srgbClr val="002C46"/>
      </a:dk1>
      <a:lt1>
        <a:srgbClr val="FFFFFF"/>
      </a:lt1>
      <a:dk2>
        <a:srgbClr val="FBC14E"/>
      </a:dk2>
      <a:lt2>
        <a:srgbClr val="879C16"/>
      </a:lt2>
      <a:accent1>
        <a:srgbClr val="99AABE"/>
      </a:accent1>
      <a:accent2>
        <a:srgbClr val="406085"/>
      </a:accent2>
      <a:accent3>
        <a:srgbClr val="002C46"/>
      </a:accent3>
      <a:accent4>
        <a:srgbClr val="FBC14E"/>
      </a:accent4>
      <a:accent5>
        <a:srgbClr val="379BBD"/>
      </a:accent5>
      <a:accent6>
        <a:srgbClr val="808080"/>
      </a:accent6>
      <a:hlink>
        <a:srgbClr val="002C46"/>
      </a:hlink>
      <a:folHlink>
        <a:srgbClr val="FBC14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Synergy_CF_YNR002">
  <a:themeElements>
    <a:clrScheme name="Current">
      <a:dk1>
        <a:srgbClr val="002C46"/>
      </a:dk1>
      <a:lt1>
        <a:srgbClr val="FFFFFF"/>
      </a:lt1>
      <a:dk2>
        <a:srgbClr val="FBC14E"/>
      </a:dk2>
      <a:lt2>
        <a:srgbClr val="879C16"/>
      </a:lt2>
      <a:accent1>
        <a:srgbClr val="99AABE"/>
      </a:accent1>
      <a:accent2>
        <a:srgbClr val="406085"/>
      </a:accent2>
      <a:accent3>
        <a:srgbClr val="002C46"/>
      </a:accent3>
      <a:accent4>
        <a:srgbClr val="FBC14E"/>
      </a:accent4>
      <a:accent5>
        <a:srgbClr val="379BBD"/>
      </a:accent5>
      <a:accent6>
        <a:srgbClr val="808080"/>
      </a:accent6>
      <a:hlink>
        <a:srgbClr val="002C46"/>
      </a:hlink>
      <a:folHlink>
        <a:srgbClr val="FBC14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000000"/>
      </a:lt2>
      <a:accent1>
        <a:srgbClr val="FFFFFF"/>
      </a:accent1>
      <a:accent2>
        <a:srgbClr val="D0D0D0"/>
      </a:accent2>
      <a:accent3>
        <a:srgbClr val="FFFFFF"/>
      </a:accent3>
      <a:accent4>
        <a:srgbClr val="000000"/>
      </a:accent4>
      <a:accent5>
        <a:srgbClr val="FFFFFF"/>
      </a:accent5>
      <a:accent6>
        <a:srgbClr val="BCBCBC"/>
      </a:accent6>
      <a:hlink>
        <a:srgbClr val="909090"/>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TotalTime>
  <Words>445</Words>
  <Application>Microsoft Office PowerPoint</Application>
  <PresentationFormat>Custom</PresentationFormat>
  <Paragraphs>54</Paragraphs>
  <Slides>7</Slides>
  <Notes>6</Notes>
  <HiddenSlides>0</HiddenSlides>
  <MMClips>0</MMClips>
  <ScaleCrop>false</ScaleCrop>
  <HeadingPairs>
    <vt:vector size="8" baseType="variant">
      <vt:variant>
        <vt:lpstr>Fonts Used</vt:lpstr>
      </vt:variant>
      <vt:variant>
        <vt:i4>4</vt:i4>
      </vt:variant>
      <vt:variant>
        <vt:lpstr>Theme</vt:lpstr>
      </vt:variant>
      <vt:variant>
        <vt:i4>2</vt:i4>
      </vt:variant>
      <vt:variant>
        <vt:lpstr>Embedded OLE Servers</vt:lpstr>
      </vt:variant>
      <vt:variant>
        <vt:i4>1</vt:i4>
      </vt:variant>
      <vt:variant>
        <vt:lpstr>Slide Titles</vt:lpstr>
      </vt:variant>
      <vt:variant>
        <vt:i4>7</vt:i4>
      </vt:variant>
    </vt:vector>
  </HeadingPairs>
  <TitlesOfParts>
    <vt:vector size="14" baseType="lpstr">
      <vt:lpstr>Arial</vt:lpstr>
      <vt:lpstr>Courier New</vt:lpstr>
      <vt:lpstr>Noto Sans Symbols</vt:lpstr>
      <vt:lpstr>Quattrocento Sans</vt:lpstr>
      <vt:lpstr>Synergy_CF_YNR002</vt:lpstr>
      <vt:lpstr>1_Synergy_CF_YNR002</vt:lpstr>
      <vt:lpstr>TCLayout.ActiveDocument.1</vt:lpstr>
      <vt:lpstr>Real Estate Corp – House Price estimates and predictions</vt:lpstr>
      <vt:lpstr>Losing potential customers due to bad reputation in house prices.</vt:lpstr>
      <vt:lpstr>Creating a prediction model to generate an accurate house price based off key data.</vt:lpstr>
      <vt:lpstr>Approached the data first by descriptive statistics, then moved to inferential statistics to create our prediction model.</vt:lpstr>
      <vt:lpstr>Majority of house prices are between 200K and 600K.  Location is not as a big a role as thought but clear correlation with living space.</vt:lpstr>
      <vt:lpstr>Price has a strong correlation with square footage of house and grade.  Pearson regression model has a R-squared value of .658</vt:lpstr>
      <vt:lpstr>Summary.  A prediction model can be made and follows price very well.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Southern Water Corp – Technical Presentation</dc:title>
  <dc:creator>Chris Hui</dc:creator>
  <cp:lastModifiedBy>Chris Chergi</cp:lastModifiedBy>
  <cp:revision>1</cp:revision>
  <dcterms:created xsi:type="dcterms:W3CDTF">2015-09-14T11:37:31Z</dcterms:created>
  <dcterms:modified xsi:type="dcterms:W3CDTF">2021-10-05T23:51:38Z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le">
    <vt:lpwstr>Title</vt:lpwstr>
  </property>
  <property fmtid="{D5CDD505-2E9C-101B-9397-08002B2CF9AE}" pid="3" name="Final">
    <vt:bool>false</vt:bool>
  </property>
  <property fmtid="{D5CDD505-2E9C-101B-9397-08002B2CF9AE}" pid="4" name="Event">
    <vt:lpwstr/>
  </property>
  <property fmtid="{D5CDD505-2E9C-101B-9397-08002B2CF9AE}" pid="5" name="Delivery Date">
    <vt:lpwstr>Date</vt:lpwstr>
  </property>
  <property fmtid="{D5CDD505-2E9C-101B-9397-08002B2CF9AE}" pid="6" name="Office2010EditCount">
    <vt:lpwstr>1</vt:lpwstr>
  </property>
  <property fmtid="{D5CDD505-2E9C-101B-9397-08002B2CF9AE}" pid="7" name="Office2003EditCount">
    <vt:lpwstr>0</vt:lpwstr>
  </property>
  <property fmtid="{D5CDD505-2E9C-101B-9397-08002B2CF9AE}" pid="8" name="LastEditedOfficeVersion">
    <vt:lpwstr>Office2010</vt:lpwstr>
  </property>
  <property fmtid="{D5CDD505-2E9C-101B-9397-08002B2CF9AE}" pid="9" name="Office2010WasSaved">
    <vt:lpwstr>1</vt:lpwstr>
  </property>
  <property fmtid="{D5CDD505-2E9C-101B-9397-08002B2CF9AE}" pid="10" name="DocID">
    <vt:lpwstr>Doc ID</vt:lpwstr>
  </property>
  <property fmtid="{D5CDD505-2E9C-101B-9397-08002B2CF9AE}" pid="11" name="MSIP_Label_97c7b3fc-4128-41ae-86b4-e4b1b1ae5e15_Enabled">
    <vt:lpwstr>True</vt:lpwstr>
  </property>
  <property fmtid="{D5CDD505-2E9C-101B-9397-08002B2CF9AE}" pid="12" name="MSIP_Label_97c7b3fc-4128-41ae-86b4-e4b1b1ae5e15_SiteId">
    <vt:lpwstr>97160e56-eb00-44fe-b31d-0d6d351c636d</vt:lpwstr>
  </property>
  <property fmtid="{D5CDD505-2E9C-101B-9397-08002B2CF9AE}" pid="13" name="MSIP_Label_97c7b3fc-4128-41ae-86b4-e4b1b1ae5e15_Owner">
    <vt:lpwstr>Chris.Hui@origin.com.au</vt:lpwstr>
  </property>
  <property fmtid="{D5CDD505-2E9C-101B-9397-08002B2CF9AE}" pid="14" name="MSIP_Label_97c7b3fc-4128-41ae-86b4-e4b1b1ae5e15_SetDate">
    <vt:lpwstr>2019-06-30T23:39:24.8162734Z</vt:lpwstr>
  </property>
  <property fmtid="{D5CDD505-2E9C-101B-9397-08002B2CF9AE}" pid="15" name="MSIP_Label_97c7b3fc-4128-41ae-86b4-e4b1b1ae5e15_Name">
    <vt:lpwstr>General</vt:lpwstr>
  </property>
  <property fmtid="{D5CDD505-2E9C-101B-9397-08002B2CF9AE}" pid="16" name="MSIP_Label_97c7b3fc-4128-41ae-86b4-e4b1b1ae5e15_Application">
    <vt:lpwstr>Microsoft Azure Information Protection</vt:lpwstr>
  </property>
  <property fmtid="{D5CDD505-2E9C-101B-9397-08002B2CF9AE}" pid="17" name="MSIP_Label_97c7b3fc-4128-41ae-86b4-e4b1b1ae5e15_ActionId">
    <vt:lpwstr>d3fbac77-f25a-4694-bf90-8d76f690b9b8</vt:lpwstr>
  </property>
  <property fmtid="{D5CDD505-2E9C-101B-9397-08002B2CF9AE}" pid="18" name="MSIP_Label_97c7b3fc-4128-41ae-86b4-e4b1b1ae5e15_Extended_MSFT_Method">
    <vt:lpwstr>Automatic</vt:lpwstr>
  </property>
  <property fmtid="{D5CDD505-2E9C-101B-9397-08002B2CF9AE}" pid="19" name="Sensitivity">
    <vt:lpwstr>General</vt:lpwstr>
  </property>
</Properties>
</file>